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9"/>
  </p:notesMasterIdLst>
  <p:handoutMasterIdLst>
    <p:handoutMasterId r:id="rId60"/>
  </p:handoutMasterIdLst>
  <p:sldIdLst>
    <p:sldId id="256" r:id="rId5"/>
    <p:sldId id="257" r:id="rId6"/>
    <p:sldId id="261" r:id="rId7"/>
    <p:sldId id="263" r:id="rId8"/>
    <p:sldId id="296" r:id="rId9"/>
    <p:sldId id="316" r:id="rId10"/>
    <p:sldId id="318" r:id="rId11"/>
    <p:sldId id="317" r:id="rId12"/>
    <p:sldId id="334" r:id="rId13"/>
    <p:sldId id="377" r:id="rId14"/>
    <p:sldId id="335" r:id="rId15"/>
    <p:sldId id="376" r:id="rId16"/>
    <p:sldId id="336" r:id="rId17"/>
    <p:sldId id="337" r:id="rId18"/>
    <p:sldId id="338" r:id="rId19"/>
    <p:sldId id="339" r:id="rId20"/>
    <p:sldId id="340" r:id="rId21"/>
    <p:sldId id="341" r:id="rId22"/>
    <p:sldId id="342" r:id="rId23"/>
    <p:sldId id="344" r:id="rId24"/>
    <p:sldId id="346" r:id="rId25"/>
    <p:sldId id="345" r:id="rId26"/>
    <p:sldId id="347" r:id="rId27"/>
    <p:sldId id="348" r:id="rId28"/>
    <p:sldId id="349" r:id="rId29"/>
    <p:sldId id="350" r:id="rId30"/>
    <p:sldId id="351" r:id="rId31"/>
    <p:sldId id="352" r:id="rId32"/>
    <p:sldId id="353" r:id="rId33"/>
    <p:sldId id="355" r:id="rId34"/>
    <p:sldId id="354"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4" r:id="rId54"/>
    <p:sldId id="375" r:id="rId55"/>
    <p:sldId id="312" r:id="rId56"/>
    <p:sldId id="333" r:id="rId57"/>
    <p:sldId id="260"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9674A2-24E8-408C-B1DB-54061CDC5168}" v="181" dt="2021-04-15T11:32:26.42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goña Chulià Roselló" userId="ca5c1082-453d-4652-aecc-670b2f86ceff" providerId="ADAL" clId="{139674A2-24E8-408C-B1DB-54061CDC5168}"/>
    <pc:docChg chg="undo custSel addSld delSld modSld sldOrd">
      <pc:chgData name="Begoña Chulià Roselló" userId="ca5c1082-453d-4652-aecc-670b2f86ceff" providerId="ADAL" clId="{139674A2-24E8-408C-B1DB-54061CDC5168}" dt="2021-04-15T11:36:05.300" v="2701" actId="207"/>
      <pc:docMkLst>
        <pc:docMk/>
      </pc:docMkLst>
      <pc:sldChg chg="modSp mod">
        <pc:chgData name="Begoña Chulià Roselló" userId="ca5c1082-453d-4652-aecc-670b2f86ceff" providerId="ADAL" clId="{139674A2-24E8-408C-B1DB-54061CDC5168}" dt="2021-04-15T09:40:58.289" v="22" actId="20577"/>
        <pc:sldMkLst>
          <pc:docMk/>
          <pc:sldMk cId="1905795534" sldId="257"/>
        </pc:sldMkLst>
        <pc:spChg chg="mod">
          <ac:chgData name="Begoña Chulià Roselló" userId="ca5c1082-453d-4652-aecc-670b2f86ceff" providerId="ADAL" clId="{139674A2-24E8-408C-B1DB-54061CDC5168}" dt="2021-04-15T09:40:58.289" v="22" actId="20577"/>
          <ac:spMkLst>
            <pc:docMk/>
            <pc:sldMk cId="1905795534" sldId="257"/>
            <ac:spMk id="2" creationId="{9D33EF75-BE13-4C44-A59F-CC9F58AD95A7}"/>
          </ac:spMkLst>
        </pc:spChg>
      </pc:sldChg>
      <pc:sldChg chg="modSp mod">
        <pc:chgData name="Begoña Chulià Roselló" userId="ca5c1082-453d-4652-aecc-670b2f86ceff" providerId="ADAL" clId="{139674A2-24E8-408C-B1DB-54061CDC5168}" dt="2021-04-15T09:42:44.252" v="41" actId="1076"/>
        <pc:sldMkLst>
          <pc:docMk/>
          <pc:sldMk cId="639709751" sldId="260"/>
        </pc:sldMkLst>
        <pc:spChg chg="mod">
          <ac:chgData name="Begoña Chulià Roselló" userId="ca5c1082-453d-4652-aecc-670b2f86ceff" providerId="ADAL" clId="{139674A2-24E8-408C-B1DB-54061CDC5168}" dt="2021-04-15T09:42:03.190" v="28" actId="1076"/>
          <ac:spMkLst>
            <pc:docMk/>
            <pc:sldMk cId="639709751" sldId="260"/>
            <ac:spMk id="8" creationId="{6A0D33FD-36C7-426A-8C33-D80C59530B23}"/>
          </ac:spMkLst>
        </pc:spChg>
        <pc:spChg chg="mod">
          <ac:chgData name="Begoña Chulià Roselló" userId="ca5c1082-453d-4652-aecc-670b2f86ceff" providerId="ADAL" clId="{139674A2-24E8-408C-B1DB-54061CDC5168}" dt="2021-04-15T09:42:24.044" v="35" actId="1076"/>
          <ac:spMkLst>
            <pc:docMk/>
            <pc:sldMk cId="639709751" sldId="260"/>
            <ac:spMk id="14" creationId="{347CCFBF-FBF5-4F2D-ADA9-A9F6F9C64B41}"/>
          </ac:spMkLst>
        </pc:spChg>
        <pc:spChg chg="mod">
          <ac:chgData name="Begoña Chulià Roselló" userId="ca5c1082-453d-4652-aecc-670b2f86ceff" providerId="ADAL" clId="{139674A2-24E8-408C-B1DB-54061CDC5168}" dt="2021-04-15T09:42:34.463" v="39" actId="1076"/>
          <ac:spMkLst>
            <pc:docMk/>
            <pc:sldMk cId="639709751" sldId="260"/>
            <ac:spMk id="15" creationId="{FD8FE23E-C631-4B61-9E0E-8BF435894D15}"/>
          </ac:spMkLst>
        </pc:spChg>
        <pc:spChg chg="mod">
          <ac:chgData name="Begoña Chulià Roselló" userId="ca5c1082-453d-4652-aecc-670b2f86ceff" providerId="ADAL" clId="{139674A2-24E8-408C-B1DB-54061CDC5168}" dt="2021-04-15T09:42:38.476" v="40" actId="1076"/>
          <ac:spMkLst>
            <pc:docMk/>
            <pc:sldMk cId="639709751" sldId="260"/>
            <ac:spMk id="16" creationId="{43DA536E-CA7D-435B-A184-51ECA160ED4F}"/>
          </ac:spMkLst>
        </pc:spChg>
        <pc:spChg chg="mod">
          <ac:chgData name="Begoña Chulià Roselló" userId="ca5c1082-453d-4652-aecc-670b2f86ceff" providerId="ADAL" clId="{139674A2-24E8-408C-B1DB-54061CDC5168}" dt="2021-04-15T09:41:52.562" v="25" actId="1076"/>
          <ac:spMkLst>
            <pc:docMk/>
            <pc:sldMk cId="639709751" sldId="260"/>
            <ac:spMk id="17" creationId="{36779BD8-97F2-4E41-A5AB-90003A878681}"/>
          </ac:spMkLst>
        </pc:spChg>
        <pc:spChg chg="mod">
          <ac:chgData name="Begoña Chulià Roselló" userId="ca5c1082-453d-4652-aecc-670b2f86ceff" providerId="ADAL" clId="{139674A2-24E8-408C-B1DB-54061CDC5168}" dt="2021-04-15T09:41:55.517" v="26" actId="1076"/>
          <ac:spMkLst>
            <pc:docMk/>
            <pc:sldMk cId="639709751" sldId="260"/>
            <ac:spMk id="18" creationId="{33BE44AD-BFD7-455C-884F-9152C4F4E764}"/>
          </ac:spMkLst>
        </pc:spChg>
        <pc:spChg chg="mod">
          <ac:chgData name="Begoña Chulià Roselló" userId="ca5c1082-453d-4652-aecc-670b2f86ceff" providerId="ADAL" clId="{139674A2-24E8-408C-B1DB-54061CDC5168}" dt="2021-04-15T09:42:44.252" v="41" actId="1076"/>
          <ac:spMkLst>
            <pc:docMk/>
            <pc:sldMk cId="639709751" sldId="260"/>
            <ac:spMk id="20" creationId="{F0A8224C-8AF9-4528-9963-3811D95F87E4}"/>
          </ac:spMkLst>
        </pc:spChg>
        <pc:picChg chg="mod">
          <ac:chgData name="Begoña Chulià Roselló" userId="ca5c1082-453d-4652-aecc-670b2f86ceff" providerId="ADAL" clId="{139674A2-24E8-408C-B1DB-54061CDC5168}" dt="2021-04-15T09:42:05.052" v="29" actId="1076"/>
          <ac:picMkLst>
            <pc:docMk/>
            <pc:sldMk cId="639709751" sldId="260"/>
            <ac:picMk id="7" creationId="{A8A34226-DCDD-44F2-B3D0-124396F0649F}"/>
          </ac:picMkLst>
        </pc:picChg>
        <pc:picChg chg="mod">
          <ac:chgData name="Begoña Chulià Roselló" userId="ca5c1082-453d-4652-aecc-670b2f86ceff" providerId="ADAL" clId="{139674A2-24E8-408C-B1DB-54061CDC5168}" dt="2021-04-15T09:42:28.373" v="37" actId="1076"/>
          <ac:picMkLst>
            <pc:docMk/>
            <pc:sldMk cId="639709751" sldId="260"/>
            <ac:picMk id="9" creationId="{FB3482E2-FB72-4391-BF76-37DBEA9A81A7}"/>
          </ac:picMkLst>
        </pc:picChg>
        <pc:picChg chg="mod">
          <ac:chgData name="Begoña Chulià Roselló" userId="ca5c1082-453d-4652-aecc-670b2f86ceff" providerId="ADAL" clId="{139674A2-24E8-408C-B1DB-54061CDC5168}" dt="2021-04-15T09:42:25.484" v="36" actId="1076"/>
          <ac:picMkLst>
            <pc:docMk/>
            <pc:sldMk cId="639709751" sldId="260"/>
            <ac:picMk id="11" creationId="{711C4135-D100-401B-813F-AB0EACB2883A}"/>
          </ac:picMkLst>
        </pc:picChg>
        <pc:picChg chg="mod">
          <ac:chgData name="Begoña Chulià Roselló" userId="ca5c1082-453d-4652-aecc-670b2f86ceff" providerId="ADAL" clId="{139674A2-24E8-408C-B1DB-54061CDC5168}" dt="2021-04-15T09:42:30.982" v="38" actId="1076"/>
          <ac:picMkLst>
            <pc:docMk/>
            <pc:sldMk cId="639709751" sldId="260"/>
            <ac:picMk id="13" creationId="{8E386C50-991D-478B-ABEA-C93C202F8617}"/>
          </ac:picMkLst>
        </pc:picChg>
      </pc:sldChg>
      <pc:sldChg chg="del">
        <pc:chgData name="Begoña Chulià Roselló" userId="ca5c1082-453d-4652-aecc-670b2f86ceff" providerId="ADAL" clId="{139674A2-24E8-408C-B1DB-54061CDC5168}" dt="2021-04-15T10:01:33.992" v="387" actId="47"/>
        <pc:sldMkLst>
          <pc:docMk/>
          <pc:sldMk cId="757092759" sldId="266"/>
        </pc:sldMkLst>
      </pc:sldChg>
      <pc:sldChg chg="modSp mod">
        <pc:chgData name="Begoña Chulià Roselló" userId="ca5c1082-453d-4652-aecc-670b2f86ceff" providerId="ADAL" clId="{139674A2-24E8-408C-B1DB-54061CDC5168}" dt="2021-04-15T10:01:46.451" v="389" actId="255"/>
        <pc:sldMkLst>
          <pc:docMk/>
          <pc:sldMk cId="2380107229" sldId="296"/>
        </pc:sldMkLst>
        <pc:spChg chg="mod">
          <ac:chgData name="Begoña Chulià Roselló" userId="ca5c1082-453d-4652-aecc-670b2f86ceff" providerId="ADAL" clId="{139674A2-24E8-408C-B1DB-54061CDC5168}" dt="2021-04-15T10:01:46.451" v="389" actId="255"/>
          <ac:spMkLst>
            <pc:docMk/>
            <pc:sldMk cId="2380107229" sldId="296"/>
            <ac:spMk id="3" creationId="{02A8E88D-8338-4225-9DF9-30379044B039}"/>
          </ac:spMkLst>
        </pc:spChg>
      </pc:sldChg>
      <pc:sldChg chg="modSp mod">
        <pc:chgData name="Begoña Chulià Roselló" userId="ca5c1082-453d-4652-aecc-670b2f86ceff" providerId="ADAL" clId="{139674A2-24E8-408C-B1DB-54061CDC5168}" dt="2021-04-15T11:30:30.023" v="2649" actId="20577"/>
        <pc:sldMkLst>
          <pc:docMk/>
          <pc:sldMk cId="1309032646" sldId="312"/>
        </pc:sldMkLst>
        <pc:spChg chg="mod">
          <ac:chgData name="Begoña Chulià Roselló" userId="ca5c1082-453d-4652-aecc-670b2f86ceff" providerId="ADAL" clId="{139674A2-24E8-408C-B1DB-54061CDC5168}" dt="2021-04-15T11:30:30.023" v="2649" actId="20577"/>
          <ac:spMkLst>
            <pc:docMk/>
            <pc:sldMk cId="1309032646" sldId="312"/>
            <ac:spMk id="3" creationId="{02A8E88D-8338-4225-9DF9-30379044B039}"/>
          </ac:spMkLst>
        </pc:spChg>
      </pc:sldChg>
      <pc:sldChg chg="modSp del mod">
        <pc:chgData name="Begoña Chulià Roselló" userId="ca5c1082-453d-4652-aecc-670b2f86ceff" providerId="ADAL" clId="{139674A2-24E8-408C-B1DB-54061CDC5168}" dt="2021-04-15T11:25:23.024" v="2441" actId="2696"/>
        <pc:sldMkLst>
          <pc:docMk/>
          <pc:sldMk cId="544214544" sldId="314"/>
        </pc:sldMkLst>
        <pc:spChg chg="mod">
          <ac:chgData name="Begoña Chulià Roselló" userId="ca5c1082-453d-4652-aecc-670b2f86ceff" providerId="ADAL" clId="{139674A2-24E8-408C-B1DB-54061CDC5168}" dt="2021-04-15T11:25:19.285" v="2440" actId="1076"/>
          <ac:spMkLst>
            <pc:docMk/>
            <pc:sldMk cId="544214544" sldId="314"/>
            <ac:spMk id="3" creationId="{02A8E88D-8338-4225-9DF9-30379044B039}"/>
          </ac:spMkLst>
        </pc:spChg>
      </pc:sldChg>
      <pc:sldChg chg="addSp delSp modSp mod">
        <pc:chgData name="Begoña Chulià Roselló" userId="ca5c1082-453d-4652-aecc-670b2f86ceff" providerId="ADAL" clId="{139674A2-24E8-408C-B1DB-54061CDC5168}" dt="2021-04-15T11:32:38.925" v="2656" actId="1076"/>
        <pc:sldMkLst>
          <pc:docMk/>
          <pc:sldMk cId="2971984593" sldId="316"/>
        </pc:sldMkLst>
        <pc:spChg chg="mod">
          <ac:chgData name="Begoña Chulià Roselló" userId="ca5c1082-453d-4652-aecc-670b2f86ceff" providerId="ADAL" clId="{139674A2-24E8-408C-B1DB-54061CDC5168}" dt="2021-04-15T09:59:06.045" v="341" actId="1076"/>
          <ac:spMkLst>
            <pc:docMk/>
            <pc:sldMk cId="2971984593" sldId="316"/>
            <ac:spMk id="3" creationId="{273582F9-822B-45F9-AF78-78D91A5D1D0D}"/>
          </ac:spMkLst>
        </pc:spChg>
        <pc:spChg chg="add mod">
          <ac:chgData name="Begoña Chulià Roselló" userId="ca5c1082-453d-4652-aecc-670b2f86ceff" providerId="ADAL" clId="{139674A2-24E8-408C-B1DB-54061CDC5168}" dt="2021-04-15T10:06:22.212" v="453" actId="207"/>
          <ac:spMkLst>
            <pc:docMk/>
            <pc:sldMk cId="2971984593" sldId="316"/>
            <ac:spMk id="6" creationId="{945FA1A0-FB61-4491-AE98-4D4509189F27}"/>
          </ac:spMkLst>
        </pc:spChg>
        <pc:graphicFrameChg chg="del modGraphic">
          <ac:chgData name="Begoña Chulià Roselló" userId="ca5c1082-453d-4652-aecc-670b2f86ceff" providerId="ADAL" clId="{139674A2-24E8-408C-B1DB-54061CDC5168}" dt="2021-04-15T09:47:06.325" v="56" actId="478"/>
          <ac:graphicFrameMkLst>
            <pc:docMk/>
            <pc:sldMk cId="2971984593" sldId="316"/>
            <ac:graphicFrameMk id="10" creationId="{51EB45E0-43E9-42FB-828D-A8F1C53516FB}"/>
          </ac:graphicFrameMkLst>
        </pc:graphicFrameChg>
        <pc:picChg chg="del">
          <ac:chgData name="Begoña Chulià Roselló" userId="ca5c1082-453d-4652-aecc-670b2f86ceff" providerId="ADAL" clId="{139674A2-24E8-408C-B1DB-54061CDC5168}" dt="2021-04-15T09:47:03.149" v="54" actId="478"/>
          <ac:picMkLst>
            <pc:docMk/>
            <pc:sldMk cId="2971984593" sldId="316"/>
            <ac:picMk id="2" creationId="{76BF6CF7-7B52-4C88-AACE-962722C3F9CA}"/>
          </ac:picMkLst>
        </pc:picChg>
        <pc:picChg chg="mod">
          <ac:chgData name="Begoña Chulià Roselló" userId="ca5c1082-453d-4652-aecc-670b2f86ceff" providerId="ADAL" clId="{139674A2-24E8-408C-B1DB-54061CDC5168}" dt="2021-04-15T09:59:03.676" v="340" actId="1076"/>
          <ac:picMkLst>
            <pc:docMk/>
            <pc:sldMk cId="2971984593" sldId="316"/>
            <ac:picMk id="4" creationId="{D069FA35-7741-4A9C-ABAB-2E19D4DDE2BA}"/>
          </ac:picMkLst>
        </pc:picChg>
        <pc:picChg chg="del">
          <ac:chgData name="Begoña Chulià Roselló" userId="ca5c1082-453d-4652-aecc-670b2f86ceff" providerId="ADAL" clId="{139674A2-24E8-408C-B1DB-54061CDC5168}" dt="2021-04-15T09:47:02.660" v="53" actId="478"/>
          <ac:picMkLst>
            <pc:docMk/>
            <pc:sldMk cId="2971984593" sldId="316"/>
            <ac:picMk id="8" creationId="{9F8B1EB8-CED1-4E3E-B059-6FF863BE9C5D}"/>
          </ac:picMkLst>
        </pc:picChg>
        <pc:picChg chg="del">
          <ac:chgData name="Begoña Chulià Roselló" userId="ca5c1082-453d-4652-aecc-670b2f86ceff" providerId="ADAL" clId="{139674A2-24E8-408C-B1DB-54061CDC5168}" dt="2021-04-15T09:47:07.059" v="57" actId="478"/>
          <ac:picMkLst>
            <pc:docMk/>
            <pc:sldMk cId="2971984593" sldId="316"/>
            <ac:picMk id="11" creationId="{92D9A3B4-DC09-415E-825D-8E05662F2A7E}"/>
          </ac:picMkLst>
        </pc:picChg>
        <pc:picChg chg="del">
          <ac:chgData name="Begoña Chulià Roselló" userId="ca5c1082-453d-4652-aecc-670b2f86ceff" providerId="ADAL" clId="{139674A2-24E8-408C-B1DB-54061CDC5168}" dt="2021-04-15T09:47:07.476" v="58" actId="478"/>
          <ac:picMkLst>
            <pc:docMk/>
            <pc:sldMk cId="2971984593" sldId="316"/>
            <ac:picMk id="12" creationId="{F0E15C1C-62CE-4E0F-BEBE-0E8857CE1278}"/>
          </ac:picMkLst>
        </pc:picChg>
        <pc:picChg chg="add mod">
          <ac:chgData name="Begoña Chulià Roselló" userId="ca5c1082-453d-4652-aecc-670b2f86ceff" providerId="ADAL" clId="{139674A2-24E8-408C-B1DB-54061CDC5168}" dt="2021-04-15T11:32:38.925" v="2656" actId="1076"/>
          <ac:picMkLst>
            <pc:docMk/>
            <pc:sldMk cId="2971984593" sldId="316"/>
            <ac:picMk id="14" creationId="{69F59345-EA14-45E8-89EA-950C3B488AE2}"/>
          </ac:picMkLst>
        </pc:picChg>
      </pc:sldChg>
      <pc:sldChg chg="modSp mod ord">
        <pc:chgData name="Begoña Chulià Roselló" userId="ca5c1082-453d-4652-aecc-670b2f86ceff" providerId="ADAL" clId="{139674A2-24E8-408C-B1DB-54061CDC5168}" dt="2021-04-15T11:35:01.462" v="2680" actId="20577"/>
        <pc:sldMkLst>
          <pc:docMk/>
          <pc:sldMk cId="3294450391" sldId="317"/>
        </pc:sldMkLst>
        <pc:spChg chg="mod">
          <ac:chgData name="Begoña Chulià Roselló" userId="ca5c1082-453d-4652-aecc-670b2f86ceff" providerId="ADAL" clId="{139674A2-24E8-408C-B1DB-54061CDC5168}" dt="2021-04-15T11:35:01.462" v="2680" actId="20577"/>
          <ac:spMkLst>
            <pc:docMk/>
            <pc:sldMk cId="3294450391" sldId="317"/>
            <ac:spMk id="3" creationId="{02A8E88D-8338-4225-9DF9-30379044B039}"/>
          </ac:spMkLst>
        </pc:spChg>
      </pc:sldChg>
      <pc:sldChg chg="addSp delSp modSp mod">
        <pc:chgData name="Begoña Chulià Roselló" userId="ca5c1082-453d-4652-aecc-670b2f86ceff" providerId="ADAL" clId="{139674A2-24E8-408C-B1DB-54061CDC5168}" dt="2021-04-15T11:33:23.234" v="2659" actId="1076"/>
        <pc:sldMkLst>
          <pc:docMk/>
          <pc:sldMk cId="3373423297" sldId="318"/>
        </pc:sldMkLst>
        <pc:spChg chg="mod">
          <ac:chgData name="Begoña Chulià Roselló" userId="ca5c1082-453d-4652-aecc-670b2f86ceff" providerId="ADAL" clId="{139674A2-24E8-408C-B1DB-54061CDC5168}" dt="2021-04-15T11:33:15.014" v="2657" actId="1076"/>
          <ac:spMkLst>
            <pc:docMk/>
            <pc:sldMk cId="3373423297" sldId="318"/>
            <ac:spMk id="3" creationId="{273582F9-822B-45F9-AF78-78D91A5D1D0D}"/>
          </ac:spMkLst>
        </pc:spChg>
        <pc:spChg chg="add mod">
          <ac:chgData name="Begoña Chulià Roselló" userId="ca5c1082-453d-4652-aecc-670b2f86ceff" providerId="ADAL" clId="{139674A2-24E8-408C-B1DB-54061CDC5168}" dt="2021-04-15T11:33:22.237" v="2658" actId="1076"/>
          <ac:spMkLst>
            <pc:docMk/>
            <pc:sldMk cId="3373423297" sldId="318"/>
            <ac:spMk id="11" creationId="{EB9A3AB0-01F4-453C-8D08-725E956CAAE5}"/>
          </ac:spMkLst>
        </pc:spChg>
        <pc:picChg chg="del">
          <ac:chgData name="Begoña Chulià Roselló" userId="ca5c1082-453d-4652-aecc-670b2f86ceff" providerId="ADAL" clId="{139674A2-24E8-408C-B1DB-54061CDC5168}" dt="2021-04-15T09:59:41.224" v="347" actId="478"/>
          <ac:picMkLst>
            <pc:docMk/>
            <pc:sldMk cId="3373423297" sldId="318"/>
            <ac:picMk id="8" creationId="{555756D1-D50D-4F00-A938-7C61DB168AB8}"/>
          </ac:picMkLst>
        </pc:picChg>
        <pc:picChg chg="del">
          <ac:chgData name="Begoña Chulià Roselló" userId="ca5c1082-453d-4652-aecc-670b2f86ceff" providerId="ADAL" clId="{139674A2-24E8-408C-B1DB-54061CDC5168}" dt="2021-04-15T09:59:39.315" v="346" actId="478"/>
          <ac:picMkLst>
            <pc:docMk/>
            <pc:sldMk cId="3373423297" sldId="318"/>
            <ac:picMk id="10" creationId="{33D2D396-19A4-4B16-BD83-9DAEB6EA5588}"/>
          </ac:picMkLst>
        </pc:picChg>
        <pc:picChg chg="add mod">
          <ac:chgData name="Begoña Chulià Roselló" userId="ca5c1082-453d-4652-aecc-670b2f86ceff" providerId="ADAL" clId="{139674A2-24E8-408C-B1DB-54061CDC5168}" dt="2021-04-15T11:33:23.234" v="2659" actId="1076"/>
          <ac:picMkLst>
            <pc:docMk/>
            <pc:sldMk cId="3373423297" sldId="318"/>
            <ac:picMk id="12" creationId="{8DCBA38C-C40B-4B59-8D23-6765B7BBFB3A}"/>
          </ac:picMkLst>
        </pc:picChg>
      </pc:sldChg>
      <pc:sldChg chg="del">
        <pc:chgData name="Begoña Chulià Roselló" userId="ca5c1082-453d-4652-aecc-670b2f86ceff" providerId="ADAL" clId="{139674A2-24E8-408C-B1DB-54061CDC5168}" dt="2021-04-15T10:01:14.684" v="376" actId="2696"/>
        <pc:sldMkLst>
          <pc:docMk/>
          <pc:sldMk cId="399395781" sldId="320"/>
        </pc:sldMkLst>
      </pc:sldChg>
      <pc:sldChg chg="del">
        <pc:chgData name="Begoña Chulià Roselló" userId="ca5c1082-453d-4652-aecc-670b2f86ceff" providerId="ADAL" clId="{139674A2-24E8-408C-B1DB-54061CDC5168}" dt="2021-04-15T10:01:21.608" v="378" actId="2696"/>
        <pc:sldMkLst>
          <pc:docMk/>
          <pc:sldMk cId="895584518" sldId="326"/>
        </pc:sldMkLst>
      </pc:sldChg>
      <pc:sldChg chg="del">
        <pc:chgData name="Begoña Chulià Roselló" userId="ca5c1082-453d-4652-aecc-670b2f86ceff" providerId="ADAL" clId="{139674A2-24E8-408C-B1DB-54061CDC5168}" dt="2021-04-15T10:01:12.741" v="375" actId="2696"/>
        <pc:sldMkLst>
          <pc:docMk/>
          <pc:sldMk cId="1453190898" sldId="329"/>
        </pc:sldMkLst>
      </pc:sldChg>
      <pc:sldChg chg="del">
        <pc:chgData name="Begoña Chulià Roselló" userId="ca5c1082-453d-4652-aecc-670b2f86ceff" providerId="ADAL" clId="{139674A2-24E8-408C-B1DB-54061CDC5168}" dt="2021-04-15T10:01:16.996" v="377" actId="2696"/>
        <pc:sldMkLst>
          <pc:docMk/>
          <pc:sldMk cId="405118117" sldId="330"/>
        </pc:sldMkLst>
      </pc:sldChg>
      <pc:sldChg chg="modSp mod">
        <pc:chgData name="Begoña Chulià Roselló" userId="ca5c1082-453d-4652-aecc-670b2f86ceff" providerId="ADAL" clId="{139674A2-24E8-408C-B1DB-54061CDC5168}" dt="2021-04-15T11:30:24.339" v="2644" actId="20577"/>
        <pc:sldMkLst>
          <pc:docMk/>
          <pc:sldMk cId="3016423189" sldId="333"/>
        </pc:sldMkLst>
        <pc:spChg chg="mod">
          <ac:chgData name="Begoña Chulià Roselló" userId="ca5c1082-453d-4652-aecc-670b2f86ceff" providerId="ADAL" clId="{139674A2-24E8-408C-B1DB-54061CDC5168}" dt="2021-04-15T11:30:24.339" v="2644" actId="20577"/>
          <ac:spMkLst>
            <pc:docMk/>
            <pc:sldMk cId="3016423189" sldId="333"/>
            <ac:spMk id="3" creationId="{02A8E88D-8338-4225-9DF9-30379044B039}"/>
          </ac:spMkLst>
        </pc:spChg>
      </pc:sldChg>
      <pc:sldChg chg="addSp delSp modSp add mod">
        <pc:chgData name="Begoña Chulià Roselló" userId="ca5c1082-453d-4652-aecc-670b2f86ceff" providerId="ADAL" clId="{139674A2-24E8-408C-B1DB-54061CDC5168}" dt="2021-04-15T10:06:35.234" v="455" actId="207"/>
        <pc:sldMkLst>
          <pc:docMk/>
          <pc:sldMk cId="433125604" sldId="334"/>
        </pc:sldMkLst>
        <pc:spChg chg="mod">
          <ac:chgData name="Begoña Chulià Roselló" userId="ca5c1082-453d-4652-aecc-670b2f86ceff" providerId="ADAL" clId="{139674A2-24E8-408C-B1DB-54061CDC5168}" dt="2021-04-15T10:03:00.957" v="412" actId="20577"/>
          <ac:spMkLst>
            <pc:docMk/>
            <pc:sldMk cId="433125604" sldId="334"/>
            <ac:spMk id="3" creationId="{273582F9-822B-45F9-AF78-78D91A5D1D0D}"/>
          </ac:spMkLst>
        </pc:spChg>
        <pc:spChg chg="mod">
          <ac:chgData name="Begoña Chulià Roselló" userId="ca5c1082-453d-4652-aecc-670b2f86ceff" providerId="ADAL" clId="{139674A2-24E8-408C-B1DB-54061CDC5168}" dt="2021-04-15T10:06:35.234" v="455" actId="207"/>
          <ac:spMkLst>
            <pc:docMk/>
            <pc:sldMk cId="433125604" sldId="334"/>
            <ac:spMk id="11" creationId="{EB9A3AB0-01F4-453C-8D08-725E956CAAE5}"/>
          </ac:spMkLst>
        </pc:spChg>
        <pc:picChg chg="mod">
          <ac:chgData name="Begoña Chulià Roselló" userId="ca5c1082-453d-4652-aecc-670b2f86ceff" providerId="ADAL" clId="{139674A2-24E8-408C-B1DB-54061CDC5168}" dt="2021-04-15T10:03:24.315" v="419" actId="1076"/>
          <ac:picMkLst>
            <pc:docMk/>
            <pc:sldMk cId="433125604" sldId="334"/>
            <ac:picMk id="4" creationId="{D069FA35-7741-4A9C-ABAB-2E19D4DDE2BA}"/>
          </ac:picMkLst>
        </pc:picChg>
        <pc:picChg chg="mod">
          <ac:chgData name="Begoña Chulià Roselló" userId="ca5c1082-453d-4652-aecc-670b2f86ceff" providerId="ADAL" clId="{139674A2-24E8-408C-B1DB-54061CDC5168}" dt="2021-04-15T10:05:17.841" v="441" actId="1076"/>
          <ac:picMkLst>
            <pc:docMk/>
            <pc:sldMk cId="433125604" sldId="334"/>
            <ac:picMk id="7" creationId="{FEBCCE3B-FC62-45CC-8DE2-7863EDB0CE7B}"/>
          </ac:picMkLst>
        </pc:picChg>
        <pc:picChg chg="add mod">
          <ac:chgData name="Begoña Chulià Roselló" userId="ca5c1082-453d-4652-aecc-670b2f86ceff" providerId="ADAL" clId="{139674A2-24E8-408C-B1DB-54061CDC5168}" dt="2021-04-15T10:05:14.683" v="440" actId="14100"/>
          <ac:picMkLst>
            <pc:docMk/>
            <pc:sldMk cId="433125604" sldId="334"/>
            <ac:picMk id="10" creationId="{FA918806-4EFB-417A-B4FB-18B32FEEE17C}"/>
          </ac:picMkLst>
        </pc:picChg>
        <pc:picChg chg="del">
          <ac:chgData name="Begoña Chulià Roselló" userId="ca5c1082-453d-4652-aecc-670b2f86ceff" providerId="ADAL" clId="{139674A2-24E8-408C-B1DB-54061CDC5168}" dt="2021-04-15T10:03:04.281" v="413" actId="478"/>
          <ac:picMkLst>
            <pc:docMk/>
            <pc:sldMk cId="433125604" sldId="334"/>
            <ac:picMk id="12" creationId="{8DCBA38C-C40B-4B59-8D23-6765B7BBFB3A}"/>
          </ac:picMkLst>
        </pc:picChg>
        <pc:picChg chg="add mod">
          <ac:chgData name="Begoña Chulià Roselló" userId="ca5c1082-453d-4652-aecc-670b2f86ceff" providerId="ADAL" clId="{139674A2-24E8-408C-B1DB-54061CDC5168}" dt="2021-04-15T10:05:11.992" v="439" actId="1076"/>
          <ac:picMkLst>
            <pc:docMk/>
            <pc:sldMk cId="433125604" sldId="334"/>
            <ac:picMk id="13" creationId="{C750FC00-C303-4001-A14D-E790211270D9}"/>
          </ac:picMkLst>
        </pc:picChg>
      </pc:sldChg>
      <pc:sldChg chg="del">
        <pc:chgData name="Begoña Chulià Roselló" userId="ca5c1082-453d-4652-aecc-670b2f86ceff" providerId="ADAL" clId="{139674A2-24E8-408C-B1DB-54061CDC5168}" dt="2021-04-15T10:01:33.156" v="386" actId="47"/>
        <pc:sldMkLst>
          <pc:docMk/>
          <pc:sldMk cId="2468468404" sldId="335"/>
        </pc:sldMkLst>
      </pc:sldChg>
      <pc:sldChg chg="addSp delSp modSp add mod">
        <pc:chgData name="Begoña Chulià Roselló" userId="ca5c1082-453d-4652-aecc-670b2f86ceff" providerId="ADAL" clId="{139674A2-24E8-408C-B1DB-54061CDC5168}" dt="2021-04-15T10:12:08.353" v="540" actId="1076"/>
        <pc:sldMkLst>
          <pc:docMk/>
          <pc:sldMk cId="3775514620" sldId="335"/>
        </pc:sldMkLst>
        <pc:spChg chg="add mod">
          <ac:chgData name="Begoña Chulià Roselló" userId="ca5c1082-453d-4652-aecc-670b2f86ceff" providerId="ADAL" clId="{139674A2-24E8-408C-B1DB-54061CDC5168}" dt="2021-04-15T10:12:06.565" v="539" actId="1076"/>
          <ac:spMkLst>
            <pc:docMk/>
            <pc:sldMk cId="3775514620" sldId="335"/>
            <ac:spMk id="2" creationId="{9C7070D9-3D25-44CE-912E-0CDAC3872388}"/>
          </ac:spMkLst>
        </pc:spChg>
        <pc:spChg chg="mod">
          <ac:chgData name="Begoña Chulià Roselló" userId="ca5c1082-453d-4652-aecc-670b2f86ceff" providerId="ADAL" clId="{139674A2-24E8-408C-B1DB-54061CDC5168}" dt="2021-04-15T10:12:02.407" v="537" actId="1076"/>
          <ac:spMkLst>
            <pc:docMk/>
            <pc:sldMk cId="3775514620" sldId="335"/>
            <ac:spMk id="3" creationId="{273582F9-822B-45F9-AF78-78D91A5D1D0D}"/>
          </ac:spMkLst>
        </pc:spChg>
        <pc:spChg chg="mod">
          <ac:chgData name="Begoña Chulià Roselló" userId="ca5c1082-453d-4652-aecc-670b2f86ceff" providerId="ADAL" clId="{139674A2-24E8-408C-B1DB-54061CDC5168}" dt="2021-04-15T10:12:04.745" v="538" actId="1076"/>
          <ac:spMkLst>
            <pc:docMk/>
            <pc:sldMk cId="3775514620" sldId="335"/>
            <ac:spMk id="11" creationId="{EB9A3AB0-01F4-453C-8D08-725E956CAAE5}"/>
          </ac:spMkLst>
        </pc:spChg>
        <pc:spChg chg="add mod">
          <ac:chgData name="Begoña Chulià Roselló" userId="ca5c1082-453d-4652-aecc-670b2f86ceff" providerId="ADAL" clId="{139674A2-24E8-408C-B1DB-54061CDC5168}" dt="2021-04-15T10:12:08.353" v="540" actId="1076"/>
          <ac:spMkLst>
            <pc:docMk/>
            <pc:sldMk cId="3775514620" sldId="335"/>
            <ac:spMk id="12" creationId="{7DBAD358-1DFA-4294-8911-54BD0E73AE54}"/>
          </ac:spMkLst>
        </pc:spChg>
        <pc:spChg chg="add mod">
          <ac:chgData name="Begoña Chulià Roselló" userId="ca5c1082-453d-4652-aecc-670b2f86ceff" providerId="ADAL" clId="{139674A2-24E8-408C-B1DB-54061CDC5168}" dt="2021-04-15T10:11:27.747" v="524" actId="1076"/>
          <ac:spMkLst>
            <pc:docMk/>
            <pc:sldMk cId="3775514620" sldId="335"/>
            <ac:spMk id="17" creationId="{F2B1E070-63FE-46DA-BA59-843784964A2F}"/>
          </ac:spMkLst>
        </pc:spChg>
        <pc:picChg chg="mod">
          <ac:chgData name="Begoña Chulià Roselló" userId="ca5c1082-453d-4652-aecc-670b2f86ceff" providerId="ADAL" clId="{139674A2-24E8-408C-B1DB-54061CDC5168}" dt="2021-04-15T10:12:00.303" v="536" actId="1076"/>
          <ac:picMkLst>
            <pc:docMk/>
            <pc:sldMk cId="3775514620" sldId="335"/>
            <ac:picMk id="4" creationId="{D069FA35-7741-4A9C-ABAB-2E19D4DDE2BA}"/>
          </ac:picMkLst>
        </pc:picChg>
        <pc:picChg chg="del">
          <ac:chgData name="Begoña Chulià Roselló" userId="ca5c1082-453d-4652-aecc-670b2f86ceff" providerId="ADAL" clId="{139674A2-24E8-408C-B1DB-54061CDC5168}" dt="2021-04-15T10:05:52.184" v="450" actId="478"/>
          <ac:picMkLst>
            <pc:docMk/>
            <pc:sldMk cId="3775514620" sldId="335"/>
            <ac:picMk id="10" creationId="{FA918806-4EFB-417A-B4FB-18B32FEEE17C}"/>
          </ac:picMkLst>
        </pc:picChg>
        <pc:picChg chg="del">
          <ac:chgData name="Begoña Chulià Roselló" userId="ca5c1082-453d-4652-aecc-670b2f86ceff" providerId="ADAL" clId="{139674A2-24E8-408C-B1DB-54061CDC5168}" dt="2021-04-15T10:05:52.599" v="451" actId="478"/>
          <ac:picMkLst>
            <pc:docMk/>
            <pc:sldMk cId="3775514620" sldId="335"/>
            <ac:picMk id="13" creationId="{C750FC00-C303-4001-A14D-E790211270D9}"/>
          </ac:picMkLst>
        </pc:picChg>
        <pc:picChg chg="add mod">
          <ac:chgData name="Begoña Chulià Roselló" userId="ca5c1082-453d-4652-aecc-670b2f86ceff" providerId="ADAL" clId="{139674A2-24E8-408C-B1DB-54061CDC5168}" dt="2021-04-15T10:11:30.621" v="525" actId="1076"/>
          <ac:picMkLst>
            <pc:docMk/>
            <pc:sldMk cId="3775514620" sldId="335"/>
            <ac:picMk id="14" creationId="{C82CAA57-4948-4A7A-8555-8523DABF87AE}"/>
          </ac:picMkLst>
        </pc:picChg>
        <pc:picChg chg="add mod">
          <ac:chgData name="Begoña Chulià Roselló" userId="ca5c1082-453d-4652-aecc-670b2f86ceff" providerId="ADAL" clId="{139674A2-24E8-408C-B1DB-54061CDC5168}" dt="2021-04-15T10:11:09.248" v="518" actId="1076"/>
          <ac:picMkLst>
            <pc:docMk/>
            <pc:sldMk cId="3775514620" sldId="335"/>
            <ac:picMk id="15" creationId="{0F44805D-9ED0-48F1-8A62-EA91481364C2}"/>
          </ac:picMkLst>
        </pc:picChg>
        <pc:picChg chg="add mod">
          <ac:chgData name="Begoña Chulià Roselló" userId="ca5c1082-453d-4652-aecc-670b2f86ceff" providerId="ADAL" clId="{139674A2-24E8-408C-B1DB-54061CDC5168}" dt="2021-04-15T10:11:05.197" v="517" actId="1076"/>
          <ac:picMkLst>
            <pc:docMk/>
            <pc:sldMk cId="3775514620" sldId="335"/>
            <ac:picMk id="18" creationId="{D5414089-769D-4C9B-92A1-3211BC4E8FDC}"/>
          </ac:picMkLst>
        </pc:picChg>
        <pc:picChg chg="add mod">
          <ac:chgData name="Begoña Chulià Roselló" userId="ca5c1082-453d-4652-aecc-670b2f86ceff" providerId="ADAL" clId="{139674A2-24E8-408C-B1DB-54061CDC5168}" dt="2021-04-15T10:11:02.806" v="516" actId="1076"/>
          <ac:picMkLst>
            <pc:docMk/>
            <pc:sldMk cId="3775514620" sldId="335"/>
            <ac:picMk id="19" creationId="{E1EAC248-D233-4934-8DC9-5BA206BC3947}"/>
          </ac:picMkLst>
        </pc:picChg>
        <pc:cxnChg chg="add mod">
          <ac:chgData name="Begoña Chulià Roselló" userId="ca5c1082-453d-4652-aecc-670b2f86ceff" providerId="ADAL" clId="{139674A2-24E8-408C-B1DB-54061CDC5168}" dt="2021-04-15T10:11:34.042" v="526" actId="1076"/>
          <ac:cxnSpMkLst>
            <pc:docMk/>
            <pc:sldMk cId="3775514620" sldId="335"/>
            <ac:cxnSpMk id="16" creationId="{346084A6-B9A5-444D-9C54-749B8250C26C}"/>
          </ac:cxnSpMkLst>
        </pc:cxnChg>
      </pc:sldChg>
      <pc:sldChg chg="addSp delSp modSp add mod ord">
        <pc:chgData name="Begoña Chulià Roselló" userId="ca5c1082-453d-4652-aecc-670b2f86ceff" providerId="ADAL" clId="{139674A2-24E8-408C-B1DB-54061CDC5168}" dt="2021-04-15T11:33:55.923" v="2661"/>
        <pc:sldMkLst>
          <pc:docMk/>
          <pc:sldMk cId="1295020707" sldId="336"/>
        </pc:sldMkLst>
        <pc:spChg chg="del">
          <ac:chgData name="Begoña Chulià Roselló" userId="ca5c1082-453d-4652-aecc-670b2f86ceff" providerId="ADAL" clId="{139674A2-24E8-408C-B1DB-54061CDC5168}" dt="2021-04-15T10:13:06.844" v="566" actId="478"/>
          <ac:spMkLst>
            <pc:docMk/>
            <pc:sldMk cId="1295020707" sldId="336"/>
            <ac:spMk id="2" creationId="{9C7070D9-3D25-44CE-912E-0CDAC3872388}"/>
          </ac:spMkLst>
        </pc:spChg>
        <pc:spChg chg="mod">
          <ac:chgData name="Begoña Chulià Roselló" userId="ca5c1082-453d-4652-aecc-670b2f86ceff" providerId="ADAL" clId="{139674A2-24E8-408C-B1DB-54061CDC5168}" dt="2021-04-15T10:13:17.124" v="571" actId="1076"/>
          <ac:spMkLst>
            <pc:docMk/>
            <pc:sldMk cId="1295020707" sldId="336"/>
            <ac:spMk id="3" creationId="{273582F9-822B-45F9-AF78-78D91A5D1D0D}"/>
          </ac:spMkLst>
        </pc:spChg>
        <pc:spChg chg="mod">
          <ac:chgData name="Begoña Chulià Roselló" userId="ca5c1082-453d-4652-aecc-670b2f86ceff" providerId="ADAL" clId="{139674A2-24E8-408C-B1DB-54061CDC5168}" dt="2021-04-15T10:13:14.420" v="570" actId="122"/>
          <ac:spMkLst>
            <pc:docMk/>
            <pc:sldMk cId="1295020707" sldId="336"/>
            <ac:spMk id="11" creationId="{EB9A3AB0-01F4-453C-8D08-725E956CAAE5}"/>
          </ac:spMkLst>
        </pc:spChg>
        <pc:spChg chg="del">
          <ac:chgData name="Begoña Chulià Roselló" userId="ca5c1082-453d-4652-aecc-670b2f86ceff" providerId="ADAL" clId="{139674A2-24E8-408C-B1DB-54061CDC5168}" dt="2021-04-15T10:13:07.945" v="567" actId="478"/>
          <ac:spMkLst>
            <pc:docMk/>
            <pc:sldMk cId="1295020707" sldId="336"/>
            <ac:spMk id="12" creationId="{7DBAD358-1DFA-4294-8911-54BD0E73AE54}"/>
          </ac:spMkLst>
        </pc:spChg>
        <pc:spChg chg="del">
          <ac:chgData name="Begoña Chulià Roselló" userId="ca5c1082-453d-4652-aecc-670b2f86ceff" providerId="ADAL" clId="{139674A2-24E8-408C-B1DB-54061CDC5168}" dt="2021-04-15T10:12:34.908" v="543" actId="478"/>
          <ac:spMkLst>
            <pc:docMk/>
            <pc:sldMk cId="1295020707" sldId="336"/>
            <ac:spMk id="17" creationId="{F2B1E070-63FE-46DA-BA59-843784964A2F}"/>
          </ac:spMkLst>
        </pc:spChg>
        <pc:picChg chg="del">
          <ac:chgData name="Begoña Chulià Roselló" userId="ca5c1082-453d-4652-aecc-670b2f86ceff" providerId="ADAL" clId="{139674A2-24E8-408C-B1DB-54061CDC5168}" dt="2021-04-15T10:12:33.435" v="542" actId="478"/>
          <ac:picMkLst>
            <pc:docMk/>
            <pc:sldMk cId="1295020707" sldId="336"/>
            <ac:picMk id="14" creationId="{C82CAA57-4948-4A7A-8555-8523DABF87AE}"/>
          </ac:picMkLst>
        </pc:picChg>
        <pc:picChg chg="del">
          <ac:chgData name="Begoña Chulià Roselló" userId="ca5c1082-453d-4652-aecc-670b2f86ceff" providerId="ADAL" clId="{139674A2-24E8-408C-B1DB-54061CDC5168}" dt="2021-04-15T10:12:36.141" v="545" actId="478"/>
          <ac:picMkLst>
            <pc:docMk/>
            <pc:sldMk cId="1295020707" sldId="336"/>
            <ac:picMk id="15" creationId="{0F44805D-9ED0-48F1-8A62-EA91481364C2}"/>
          </ac:picMkLst>
        </pc:picChg>
        <pc:picChg chg="del">
          <ac:chgData name="Begoña Chulià Roselló" userId="ca5c1082-453d-4652-aecc-670b2f86ceff" providerId="ADAL" clId="{139674A2-24E8-408C-B1DB-54061CDC5168}" dt="2021-04-15T10:12:37.200" v="547" actId="478"/>
          <ac:picMkLst>
            <pc:docMk/>
            <pc:sldMk cId="1295020707" sldId="336"/>
            <ac:picMk id="18" creationId="{D5414089-769D-4C9B-92A1-3211BC4E8FDC}"/>
          </ac:picMkLst>
        </pc:picChg>
        <pc:picChg chg="del">
          <ac:chgData name="Begoña Chulià Roselló" userId="ca5c1082-453d-4652-aecc-670b2f86ceff" providerId="ADAL" clId="{139674A2-24E8-408C-B1DB-54061CDC5168}" dt="2021-04-15T10:12:36.727" v="546" actId="478"/>
          <ac:picMkLst>
            <pc:docMk/>
            <pc:sldMk cId="1295020707" sldId="336"/>
            <ac:picMk id="19" creationId="{E1EAC248-D233-4934-8DC9-5BA206BC3947}"/>
          </ac:picMkLst>
        </pc:picChg>
        <pc:picChg chg="add mod">
          <ac:chgData name="Begoña Chulià Roselló" userId="ca5c1082-453d-4652-aecc-670b2f86ceff" providerId="ADAL" clId="{139674A2-24E8-408C-B1DB-54061CDC5168}" dt="2021-04-15T10:13:34.961" v="576" actId="1076"/>
          <ac:picMkLst>
            <pc:docMk/>
            <pc:sldMk cId="1295020707" sldId="336"/>
            <ac:picMk id="20" creationId="{C9FEE1AC-A6FF-474C-992A-425FF10642FF}"/>
          </ac:picMkLst>
        </pc:picChg>
        <pc:picChg chg="add mod">
          <ac:chgData name="Begoña Chulià Roselló" userId="ca5c1082-453d-4652-aecc-670b2f86ceff" providerId="ADAL" clId="{139674A2-24E8-408C-B1DB-54061CDC5168}" dt="2021-04-15T10:13:30.254" v="575" actId="1076"/>
          <ac:picMkLst>
            <pc:docMk/>
            <pc:sldMk cId="1295020707" sldId="336"/>
            <ac:picMk id="21" creationId="{BF8B1EFE-3F52-404C-AD4A-1AC489A3DE31}"/>
          </ac:picMkLst>
        </pc:picChg>
        <pc:cxnChg chg="del">
          <ac:chgData name="Begoña Chulià Roselló" userId="ca5c1082-453d-4652-aecc-670b2f86ceff" providerId="ADAL" clId="{139674A2-24E8-408C-B1DB-54061CDC5168}" dt="2021-04-15T10:12:35.662" v="544" actId="478"/>
          <ac:cxnSpMkLst>
            <pc:docMk/>
            <pc:sldMk cId="1295020707" sldId="336"/>
            <ac:cxnSpMk id="16" creationId="{346084A6-B9A5-444D-9C54-749B8250C26C}"/>
          </ac:cxnSpMkLst>
        </pc:cxnChg>
      </pc:sldChg>
      <pc:sldChg chg="del">
        <pc:chgData name="Begoña Chulià Roselló" userId="ca5c1082-453d-4652-aecc-670b2f86ceff" providerId="ADAL" clId="{139674A2-24E8-408C-B1DB-54061CDC5168}" dt="2021-04-15T10:01:34.806" v="388" actId="47"/>
        <pc:sldMkLst>
          <pc:docMk/>
          <pc:sldMk cId="3967374410" sldId="336"/>
        </pc:sldMkLst>
      </pc:sldChg>
      <pc:sldChg chg="addSp delSp modSp add mod">
        <pc:chgData name="Begoña Chulià Roselló" userId="ca5c1082-453d-4652-aecc-670b2f86ceff" providerId="ADAL" clId="{139674A2-24E8-408C-B1DB-54061CDC5168}" dt="2021-04-15T10:18:34.750" v="731" actId="1076"/>
        <pc:sldMkLst>
          <pc:docMk/>
          <pc:sldMk cId="304854194" sldId="337"/>
        </pc:sldMkLst>
        <pc:spChg chg="mod">
          <ac:chgData name="Begoña Chulià Roselló" userId="ca5c1082-453d-4652-aecc-670b2f86ceff" providerId="ADAL" clId="{139674A2-24E8-408C-B1DB-54061CDC5168}" dt="2021-04-15T10:14:22.901" v="663" actId="255"/>
          <ac:spMkLst>
            <pc:docMk/>
            <pc:sldMk cId="304854194" sldId="337"/>
            <ac:spMk id="3" creationId="{273582F9-822B-45F9-AF78-78D91A5D1D0D}"/>
          </ac:spMkLst>
        </pc:spChg>
        <pc:spChg chg="mod">
          <ac:chgData name="Begoña Chulià Roselló" userId="ca5c1082-453d-4652-aecc-670b2f86ceff" providerId="ADAL" clId="{139674A2-24E8-408C-B1DB-54061CDC5168}" dt="2021-04-15T10:14:44.732" v="670" actId="122"/>
          <ac:spMkLst>
            <pc:docMk/>
            <pc:sldMk cId="304854194" sldId="337"/>
            <ac:spMk id="11" creationId="{EB9A3AB0-01F4-453C-8D08-725E956CAAE5}"/>
          </ac:spMkLst>
        </pc:spChg>
        <pc:spChg chg="add mod">
          <ac:chgData name="Begoña Chulià Roselló" userId="ca5c1082-453d-4652-aecc-670b2f86ceff" providerId="ADAL" clId="{139674A2-24E8-408C-B1DB-54061CDC5168}" dt="2021-04-15T10:18:31.881" v="730" actId="1076"/>
          <ac:spMkLst>
            <pc:docMk/>
            <pc:sldMk cId="304854194" sldId="337"/>
            <ac:spMk id="12" creationId="{82E7C61C-CCF4-4B8B-B2D5-41DE0C65B855}"/>
          </ac:spMkLst>
        </pc:spChg>
        <pc:spChg chg="add mod">
          <ac:chgData name="Begoña Chulià Roselló" userId="ca5c1082-453d-4652-aecc-670b2f86ceff" providerId="ADAL" clId="{139674A2-24E8-408C-B1DB-54061CDC5168}" dt="2021-04-15T10:18:29.036" v="729" actId="1076"/>
          <ac:spMkLst>
            <pc:docMk/>
            <pc:sldMk cId="304854194" sldId="337"/>
            <ac:spMk id="13" creationId="{FA8B61BE-9838-47E4-8201-D6B48A8DF3BF}"/>
          </ac:spMkLst>
        </pc:spChg>
        <pc:spChg chg="add mod">
          <ac:chgData name="Begoña Chulià Roselló" userId="ca5c1082-453d-4652-aecc-670b2f86ceff" providerId="ADAL" clId="{139674A2-24E8-408C-B1DB-54061CDC5168}" dt="2021-04-15T10:18:23.608" v="726" actId="1076"/>
          <ac:spMkLst>
            <pc:docMk/>
            <pc:sldMk cId="304854194" sldId="337"/>
            <ac:spMk id="14" creationId="{AD85B037-A22D-4668-80BA-EBD89E4E7F86}"/>
          </ac:spMkLst>
        </pc:spChg>
        <pc:spChg chg="add mod">
          <ac:chgData name="Begoña Chulià Roselló" userId="ca5c1082-453d-4652-aecc-670b2f86ceff" providerId="ADAL" clId="{139674A2-24E8-408C-B1DB-54061CDC5168}" dt="2021-04-15T10:18:34.750" v="731" actId="1076"/>
          <ac:spMkLst>
            <pc:docMk/>
            <pc:sldMk cId="304854194" sldId="337"/>
            <ac:spMk id="15" creationId="{BF3759CE-15C3-40DA-8037-53F41E2C885F}"/>
          </ac:spMkLst>
        </pc:spChg>
        <pc:spChg chg="add mod">
          <ac:chgData name="Begoña Chulià Roselló" userId="ca5c1082-453d-4652-aecc-670b2f86ceff" providerId="ADAL" clId="{139674A2-24E8-408C-B1DB-54061CDC5168}" dt="2021-04-15T10:15:57.614" v="687" actId="1076"/>
          <ac:spMkLst>
            <pc:docMk/>
            <pc:sldMk cId="304854194" sldId="337"/>
            <ac:spMk id="17" creationId="{F9231CFD-AB4D-4A50-9B58-FD13081BA013}"/>
          </ac:spMkLst>
        </pc:spChg>
        <pc:spChg chg="add mod">
          <ac:chgData name="Begoña Chulià Roselló" userId="ca5c1082-453d-4652-aecc-670b2f86ceff" providerId="ADAL" clId="{139674A2-24E8-408C-B1DB-54061CDC5168}" dt="2021-04-15T10:16:23.181" v="692" actId="14100"/>
          <ac:spMkLst>
            <pc:docMk/>
            <pc:sldMk cId="304854194" sldId="337"/>
            <ac:spMk id="18" creationId="{16159730-9677-43D0-ADBD-10F07936593E}"/>
          </ac:spMkLst>
        </pc:spChg>
        <pc:spChg chg="add mod">
          <ac:chgData name="Begoña Chulià Roselló" userId="ca5c1082-453d-4652-aecc-670b2f86ceff" providerId="ADAL" clId="{139674A2-24E8-408C-B1DB-54061CDC5168}" dt="2021-04-15T10:16:29.932" v="694" actId="1076"/>
          <ac:spMkLst>
            <pc:docMk/>
            <pc:sldMk cId="304854194" sldId="337"/>
            <ac:spMk id="19" creationId="{B1F0DC77-9E65-49BA-B23A-64BC5975CB40}"/>
          </ac:spMkLst>
        </pc:spChg>
        <pc:spChg chg="add mod">
          <ac:chgData name="Begoña Chulià Roselló" userId="ca5c1082-453d-4652-aecc-670b2f86ceff" providerId="ADAL" clId="{139674A2-24E8-408C-B1DB-54061CDC5168}" dt="2021-04-15T10:16:35.119" v="696" actId="1076"/>
          <ac:spMkLst>
            <pc:docMk/>
            <pc:sldMk cId="304854194" sldId="337"/>
            <ac:spMk id="22" creationId="{116E8507-D060-45F7-A69A-2661254359E0}"/>
          </ac:spMkLst>
        </pc:spChg>
        <pc:picChg chg="mod">
          <ac:chgData name="Begoña Chulià Roselló" userId="ca5c1082-453d-4652-aecc-670b2f86ceff" providerId="ADAL" clId="{139674A2-24E8-408C-B1DB-54061CDC5168}" dt="2021-04-15T10:18:26.201" v="728" actId="1076"/>
          <ac:picMkLst>
            <pc:docMk/>
            <pc:sldMk cId="304854194" sldId="337"/>
            <ac:picMk id="4" creationId="{D069FA35-7741-4A9C-ABAB-2E19D4DDE2BA}"/>
          </ac:picMkLst>
        </pc:picChg>
        <pc:picChg chg="add mod">
          <ac:chgData name="Begoña Chulià Roselló" userId="ca5c1082-453d-4652-aecc-670b2f86ceff" providerId="ADAL" clId="{139674A2-24E8-408C-B1DB-54061CDC5168}" dt="2021-04-15T10:15:35.776" v="684" actId="1076"/>
          <ac:picMkLst>
            <pc:docMk/>
            <pc:sldMk cId="304854194" sldId="337"/>
            <ac:picMk id="10" creationId="{EE857077-77FB-40A6-B641-5BCBD9FAD17A}"/>
          </ac:picMkLst>
        </pc:picChg>
        <pc:picChg chg="del">
          <ac:chgData name="Begoña Chulià Roselló" userId="ca5c1082-453d-4652-aecc-670b2f86ceff" providerId="ADAL" clId="{139674A2-24E8-408C-B1DB-54061CDC5168}" dt="2021-04-15T10:14:26.037" v="664" actId="478"/>
          <ac:picMkLst>
            <pc:docMk/>
            <pc:sldMk cId="304854194" sldId="337"/>
            <ac:picMk id="20" creationId="{C9FEE1AC-A6FF-474C-992A-425FF10642FF}"/>
          </ac:picMkLst>
        </pc:picChg>
        <pc:picChg chg="del">
          <ac:chgData name="Begoña Chulià Roselló" userId="ca5c1082-453d-4652-aecc-670b2f86ceff" providerId="ADAL" clId="{139674A2-24E8-408C-B1DB-54061CDC5168}" dt="2021-04-15T10:14:26.806" v="665" actId="478"/>
          <ac:picMkLst>
            <pc:docMk/>
            <pc:sldMk cId="304854194" sldId="337"/>
            <ac:picMk id="21" creationId="{BF8B1EFE-3F52-404C-AD4A-1AC489A3DE31}"/>
          </ac:picMkLst>
        </pc:picChg>
        <pc:cxnChg chg="add mod">
          <ac:chgData name="Begoña Chulià Roselló" userId="ca5c1082-453d-4652-aecc-670b2f86ceff" providerId="ADAL" clId="{139674A2-24E8-408C-B1DB-54061CDC5168}" dt="2021-04-15T10:17:27.505" v="713" actId="1076"/>
          <ac:cxnSpMkLst>
            <pc:docMk/>
            <pc:sldMk cId="304854194" sldId="337"/>
            <ac:cxnSpMk id="16" creationId="{839666D5-DFF0-4910-9692-DAE00365EB9B}"/>
          </ac:cxnSpMkLst>
        </pc:cxnChg>
        <pc:cxnChg chg="add del mod">
          <ac:chgData name="Begoña Chulià Roselló" userId="ca5c1082-453d-4652-aecc-670b2f86ceff" providerId="ADAL" clId="{139674A2-24E8-408C-B1DB-54061CDC5168}" dt="2021-04-15T10:16:58.573" v="705" actId="478"/>
          <ac:cxnSpMkLst>
            <pc:docMk/>
            <pc:sldMk cId="304854194" sldId="337"/>
            <ac:cxnSpMk id="23" creationId="{2CE513DE-7BEE-407C-A955-8E70D23CCDBE}"/>
          </ac:cxnSpMkLst>
        </pc:cxnChg>
        <pc:cxnChg chg="add mod">
          <ac:chgData name="Begoña Chulià Roselló" userId="ca5c1082-453d-4652-aecc-670b2f86ceff" providerId="ADAL" clId="{139674A2-24E8-408C-B1DB-54061CDC5168}" dt="2021-04-15T10:18:21.071" v="725" actId="1076"/>
          <ac:cxnSpMkLst>
            <pc:docMk/>
            <pc:sldMk cId="304854194" sldId="337"/>
            <ac:cxnSpMk id="24" creationId="{861D015D-4275-40D8-BE88-AFD9C4F3B6AC}"/>
          </ac:cxnSpMkLst>
        </pc:cxnChg>
        <pc:cxnChg chg="add del mod">
          <ac:chgData name="Begoña Chulià Roselló" userId="ca5c1082-453d-4652-aecc-670b2f86ceff" providerId="ADAL" clId="{139674A2-24E8-408C-B1DB-54061CDC5168}" dt="2021-04-15T10:17:45.851" v="718" actId="478"/>
          <ac:cxnSpMkLst>
            <pc:docMk/>
            <pc:sldMk cId="304854194" sldId="337"/>
            <ac:cxnSpMk id="25" creationId="{D3692B4A-091C-4878-9EDC-795DA347C9A8}"/>
          </ac:cxnSpMkLst>
        </pc:cxnChg>
        <pc:cxnChg chg="add mod">
          <ac:chgData name="Begoña Chulià Roselló" userId="ca5c1082-453d-4652-aecc-670b2f86ceff" providerId="ADAL" clId="{139674A2-24E8-408C-B1DB-54061CDC5168}" dt="2021-04-15T10:18:16.692" v="724" actId="1076"/>
          <ac:cxnSpMkLst>
            <pc:docMk/>
            <pc:sldMk cId="304854194" sldId="337"/>
            <ac:cxnSpMk id="26" creationId="{9E74F400-CB7D-4F8C-ACA0-7C755E9D223C}"/>
          </ac:cxnSpMkLst>
        </pc:cxnChg>
        <pc:cxnChg chg="add mod">
          <ac:chgData name="Begoña Chulià Roselló" userId="ca5c1082-453d-4652-aecc-670b2f86ceff" providerId="ADAL" clId="{139674A2-24E8-408C-B1DB-54061CDC5168}" dt="2021-04-15T10:18:13.735" v="723" actId="14100"/>
          <ac:cxnSpMkLst>
            <pc:docMk/>
            <pc:sldMk cId="304854194" sldId="337"/>
            <ac:cxnSpMk id="27" creationId="{037E68B6-6552-4249-B029-66F5223D8BC8}"/>
          </ac:cxnSpMkLst>
        </pc:cxnChg>
      </pc:sldChg>
      <pc:sldChg chg="addSp delSp modSp add mod ord">
        <pc:chgData name="Begoña Chulià Roselló" userId="ca5c1082-453d-4652-aecc-670b2f86ceff" providerId="ADAL" clId="{139674A2-24E8-408C-B1DB-54061CDC5168}" dt="2021-04-15T10:20:18.228" v="798" actId="1076"/>
        <pc:sldMkLst>
          <pc:docMk/>
          <pc:sldMk cId="3876903989" sldId="338"/>
        </pc:sldMkLst>
        <pc:spChg chg="mod">
          <ac:chgData name="Begoña Chulià Roselló" userId="ca5c1082-453d-4652-aecc-670b2f86ceff" providerId="ADAL" clId="{139674A2-24E8-408C-B1DB-54061CDC5168}" dt="2021-04-15T10:19:23.675" v="769" actId="1076"/>
          <ac:spMkLst>
            <pc:docMk/>
            <pc:sldMk cId="3876903989" sldId="338"/>
            <ac:spMk id="3" creationId="{273582F9-822B-45F9-AF78-78D91A5D1D0D}"/>
          </ac:spMkLst>
        </pc:spChg>
        <pc:spChg chg="mod">
          <ac:chgData name="Begoña Chulià Roselló" userId="ca5c1082-453d-4652-aecc-670b2f86ceff" providerId="ADAL" clId="{139674A2-24E8-408C-B1DB-54061CDC5168}" dt="2021-04-15T10:19:48.333" v="786" actId="20577"/>
          <ac:spMkLst>
            <pc:docMk/>
            <pc:sldMk cId="3876903989" sldId="338"/>
            <ac:spMk id="11" creationId="{EB9A3AB0-01F4-453C-8D08-725E956CAAE5}"/>
          </ac:spMkLst>
        </pc:spChg>
        <pc:spChg chg="add mod">
          <ac:chgData name="Begoña Chulià Roselló" userId="ca5c1082-453d-4652-aecc-670b2f86ceff" providerId="ADAL" clId="{139674A2-24E8-408C-B1DB-54061CDC5168}" dt="2021-04-15T10:20:08.693" v="795" actId="1076"/>
          <ac:spMkLst>
            <pc:docMk/>
            <pc:sldMk cId="3876903989" sldId="338"/>
            <ac:spMk id="13" creationId="{06E3317C-E3DB-4B6E-B85C-A82A4FE0E740}"/>
          </ac:spMkLst>
        </pc:spChg>
        <pc:picChg chg="add mod">
          <ac:chgData name="Begoña Chulià Roselló" userId="ca5c1082-453d-4652-aecc-670b2f86ceff" providerId="ADAL" clId="{139674A2-24E8-408C-B1DB-54061CDC5168}" dt="2021-04-15T10:19:59.312" v="793" actId="1076"/>
          <ac:picMkLst>
            <pc:docMk/>
            <pc:sldMk cId="3876903989" sldId="338"/>
            <ac:picMk id="10" creationId="{0BB177FD-E158-461A-ADE1-B9CF01A02FAD}"/>
          </ac:picMkLst>
        </pc:picChg>
        <pc:picChg chg="add mod">
          <ac:chgData name="Begoña Chulià Roselló" userId="ca5c1082-453d-4652-aecc-670b2f86ceff" providerId="ADAL" clId="{139674A2-24E8-408C-B1DB-54061CDC5168}" dt="2021-04-15T10:20:18.228" v="798" actId="1076"/>
          <ac:picMkLst>
            <pc:docMk/>
            <pc:sldMk cId="3876903989" sldId="338"/>
            <ac:picMk id="12" creationId="{2674F57A-6BB7-4AA7-8C1D-345F57B0741D}"/>
          </ac:picMkLst>
        </pc:picChg>
        <pc:picChg chg="del">
          <ac:chgData name="Begoña Chulià Roselló" userId="ca5c1082-453d-4652-aecc-670b2f86ceff" providerId="ADAL" clId="{139674A2-24E8-408C-B1DB-54061CDC5168}" dt="2021-04-15T10:19:49.321" v="787" actId="478"/>
          <ac:picMkLst>
            <pc:docMk/>
            <pc:sldMk cId="3876903989" sldId="338"/>
            <ac:picMk id="20" creationId="{C9FEE1AC-A6FF-474C-992A-425FF10642FF}"/>
          </ac:picMkLst>
        </pc:picChg>
        <pc:picChg chg="del">
          <ac:chgData name="Begoña Chulià Roselló" userId="ca5c1082-453d-4652-aecc-670b2f86ceff" providerId="ADAL" clId="{139674A2-24E8-408C-B1DB-54061CDC5168}" dt="2021-04-15T10:19:50.140" v="788" actId="478"/>
          <ac:picMkLst>
            <pc:docMk/>
            <pc:sldMk cId="3876903989" sldId="338"/>
            <ac:picMk id="21" creationId="{BF8B1EFE-3F52-404C-AD4A-1AC489A3DE31}"/>
          </ac:picMkLst>
        </pc:picChg>
        <pc:cxnChg chg="add mod">
          <ac:chgData name="Begoña Chulià Roselló" userId="ca5c1082-453d-4652-aecc-670b2f86ceff" providerId="ADAL" clId="{139674A2-24E8-408C-B1DB-54061CDC5168}" dt="2021-04-15T10:20:15.937" v="797" actId="1076"/>
          <ac:cxnSpMkLst>
            <pc:docMk/>
            <pc:sldMk cId="3876903989" sldId="338"/>
            <ac:cxnSpMk id="14" creationId="{0B745982-5F0B-4848-8AA5-8A7CFC209C8C}"/>
          </ac:cxnSpMkLst>
        </pc:cxnChg>
      </pc:sldChg>
      <pc:sldChg chg="del">
        <pc:chgData name="Begoña Chulià Roselló" userId="ca5c1082-453d-4652-aecc-670b2f86ceff" providerId="ADAL" clId="{139674A2-24E8-408C-B1DB-54061CDC5168}" dt="2021-04-15T10:01:31.738" v="385" actId="47"/>
        <pc:sldMkLst>
          <pc:docMk/>
          <pc:sldMk cId="909767909" sldId="339"/>
        </pc:sldMkLst>
      </pc:sldChg>
      <pc:sldChg chg="addSp delSp modSp add mod">
        <pc:chgData name="Begoña Chulià Roselló" userId="ca5c1082-453d-4652-aecc-670b2f86ceff" providerId="ADAL" clId="{139674A2-24E8-408C-B1DB-54061CDC5168}" dt="2021-04-15T10:21:58.609" v="824" actId="1076"/>
        <pc:sldMkLst>
          <pc:docMk/>
          <pc:sldMk cId="3369263550" sldId="339"/>
        </pc:sldMkLst>
        <pc:spChg chg="mod">
          <ac:chgData name="Begoña Chulià Roselló" userId="ca5c1082-453d-4652-aecc-670b2f86ceff" providerId="ADAL" clId="{139674A2-24E8-408C-B1DB-54061CDC5168}" dt="2021-04-15T10:20:55.506" v="802" actId="20577"/>
          <ac:spMkLst>
            <pc:docMk/>
            <pc:sldMk cId="3369263550" sldId="339"/>
            <ac:spMk id="11" creationId="{EB9A3AB0-01F4-453C-8D08-725E956CAAE5}"/>
          </ac:spMkLst>
        </pc:spChg>
        <pc:spChg chg="del">
          <ac:chgData name="Begoña Chulià Roselló" userId="ca5c1082-453d-4652-aecc-670b2f86ceff" providerId="ADAL" clId="{139674A2-24E8-408C-B1DB-54061CDC5168}" dt="2021-04-15T10:20:59.077" v="804" actId="478"/>
          <ac:spMkLst>
            <pc:docMk/>
            <pc:sldMk cId="3369263550" sldId="339"/>
            <ac:spMk id="13" creationId="{06E3317C-E3DB-4B6E-B85C-A82A4FE0E740}"/>
          </ac:spMkLst>
        </pc:spChg>
        <pc:spChg chg="add mod">
          <ac:chgData name="Begoña Chulià Roselló" userId="ca5c1082-453d-4652-aecc-670b2f86ceff" providerId="ADAL" clId="{139674A2-24E8-408C-B1DB-54061CDC5168}" dt="2021-04-15T10:21:35.125" v="816" actId="1076"/>
          <ac:spMkLst>
            <pc:docMk/>
            <pc:sldMk cId="3369263550" sldId="339"/>
            <ac:spMk id="17" creationId="{5784C821-C0E4-48CB-B008-9885BF46A8FA}"/>
          </ac:spMkLst>
        </pc:spChg>
        <pc:picChg chg="del">
          <ac:chgData name="Begoña Chulià Roselló" userId="ca5c1082-453d-4652-aecc-670b2f86ceff" providerId="ADAL" clId="{139674A2-24E8-408C-B1DB-54061CDC5168}" dt="2021-04-15T10:20:57.674" v="803" actId="478"/>
          <ac:picMkLst>
            <pc:docMk/>
            <pc:sldMk cId="3369263550" sldId="339"/>
            <ac:picMk id="10" creationId="{0BB177FD-E158-461A-ADE1-B9CF01A02FAD}"/>
          </ac:picMkLst>
        </pc:picChg>
        <pc:picChg chg="del">
          <ac:chgData name="Begoña Chulià Roselló" userId="ca5c1082-453d-4652-aecc-670b2f86ceff" providerId="ADAL" clId="{139674A2-24E8-408C-B1DB-54061CDC5168}" dt="2021-04-15T10:21:00.666" v="806" actId="478"/>
          <ac:picMkLst>
            <pc:docMk/>
            <pc:sldMk cId="3369263550" sldId="339"/>
            <ac:picMk id="12" creationId="{2674F57A-6BB7-4AA7-8C1D-345F57B0741D}"/>
          </ac:picMkLst>
        </pc:picChg>
        <pc:picChg chg="add mod">
          <ac:chgData name="Begoña Chulià Roselló" userId="ca5c1082-453d-4652-aecc-670b2f86ceff" providerId="ADAL" clId="{139674A2-24E8-408C-B1DB-54061CDC5168}" dt="2021-04-15T10:21:19.511" v="813" actId="1076"/>
          <ac:picMkLst>
            <pc:docMk/>
            <pc:sldMk cId="3369263550" sldId="339"/>
            <ac:picMk id="15" creationId="{456C3CA8-454A-4DFE-9038-E749E3CADFDB}"/>
          </ac:picMkLst>
        </pc:picChg>
        <pc:picChg chg="add mod">
          <ac:chgData name="Begoña Chulià Roselló" userId="ca5c1082-453d-4652-aecc-670b2f86ceff" providerId="ADAL" clId="{139674A2-24E8-408C-B1DB-54061CDC5168}" dt="2021-04-15T10:21:58.609" v="824" actId="1076"/>
          <ac:picMkLst>
            <pc:docMk/>
            <pc:sldMk cId="3369263550" sldId="339"/>
            <ac:picMk id="16" creationId="{6E575F3A-40BF-41B0-953F-E48B91025973}"/>
          </ac:picMkLst>
        </pc:picChg>
        <pc:cxnChg chg="del">
          <ac:chgData name="Begoña Chulià Roselló" userId="ca5c1082-453d-4652-aecc-670b2f86ceff" providerId="ADAL" clId="{139674A2-24E8-408C-B1DB-54061CDC5168}" dt="2021-04-15T10:21:00.033" v="805" actId="478"/>
          <ac:cxnSpMkLst>
            <pc:docMk/>
            <pc:sldMk cId="3369263550" sldId="339"/>
            <ac:cxnSpMk id="14" creationId="{0B745982-5F0B-4848-8AA5-8A7CFC209C8C}"/>
          </ac:cxnSpMkLst>
        </pc:cxnChg>
        <pc:cxnChg chg="add mod">
          <ac:chgData name="Begoña Chulià Roselló" userId="ca5c1082-453d-4652-aecc-670b2f86ceff" providerId="ADAL" clId="{139674A2-24E8-408C-B1DB-54061CDC5168}" dt="2021-04-15T10:21:56.405" v="823" actId="1076"/>
          <ac:cxnSpMkLst>
            <pc:docMk/>
            <pc:sldMk cId="3369263550" sldId="339"/>
            <ac:cxnSpMk id="18" creationId="{64E96243-34DB-458C-9EFF-AF32F8F01038}"/>
          </ac:cxnSpMkLst>
        </pc:cxnChg>
      </pc:sldChg>
      <pc:sldChg chg="addSp delSp modSp add mod">
        <pc:chgData name="Begoña Chulià Roselló" userId="ca5c1082-453d-4652-aecc-670b2f86ceff" providerId="ADAL" clId="{139674A2-24E8-408C-B1DB-54061CDC5168}" dt="2021-04-15T10:23:32.456" v="894" actId="1076"/>
        <pc:sldMkLst>
          <pc:docMk/>
          <pc:sldMk cId="918517125" sldId="340"/>
        </pc:sldMkLst>
        <pc:spChg chg="mod">
          <ac:chgData name="Begoña Chulià Roselló" userId="ca5c1082-453d-4652-aecc-670b2f86ceff" providerId="ADAL" clId="{139674A2-24E8-408C-B1DB-54061CDC5168}" dt="2021-04-15T10:22:21.457" v="871" actId="20577"/>
          <ac:spMkLst>
            <pc:docMk/>
            <pc:sldMk cId="918517125" sldId="340"/>
            <ac:spMk id="11" creationId="{EB9A3AB0-01F4-453C-8D08-725E956CAAE5}"/>
          </ac:spMkLst>
        </pc:spChg>
        <pc:spChg chg="mod ord">
          <ac:chgData name="Begoña Chulià Roselló" userId="ca5c1082-453d-4652-aecc-670b2f86ceff" providerId="ADAL" clId="{139674A2-24E8-408C-B1DB-54061CDC5168}" dt="2021-04-15T10:23:26.869" v="892" actId="1076"/>
          <ac:spMkLst>
            <pc:docMk/>
            <pc:sldMk cId="918517125" sldId="340"/>
            <ac:spMk id="17" creationId="{5784C821-C0E4-48CB-B008-9885BF46A8FA}"/>
          </ac:spMkLst>
        </pc:spChg>
        <pc:picChg chg="add mod ord">
          <ac:chgData name="Begoña Chulià Roselló" userId="ca5c1082-453d-4652-aecc-670b2f86ceff" providerId="ADAL" clId="{139674A2-24E8-408C-B1DB-54061CDC5168}" dt="2021-04-15T10:23:23.370" v="890" actId="1076"/>
          <ac:picMkLst>
            <pc:docMk/>
            <pc:sldMk cId="918517125" sldId="340"/>
            <ac:picMk id="12" creationId="{EB944D0F-EA98-4897-B548-58080E7D4D6D}"/>
          </ac:picMkLst>
        </pc:picChg>
        <pc:picChg chg="add mod">
          <ac:chgData name="Begoña Chulià Roselló" userId="ca5c1082-453d-4652-aecc-670b2f86ceff" providerId="ADAL" clId="{139674A2-24E8-408C-B1DB-54061CDC5168}" dt="2021-04-15T10:23:32.456" v="894" actId="1076"/>
          <ac:picMkLst>
            <pc:docMk/>
            <pc:sldMk cId="918517125" sldId="340"/>
            <ac:picMk id="13" creationId="{FC1D7D88-31A8-4FEF-A4E2-DF0264FAB47E}"/>
          </ac:picMkLst>
        </pc:picChg>
        <pc:picChg chg="del">
          <ac:chgData name="Begoña Chulià Roselló" userId="ca5c1082-453d-4652-aecc-670b2f86ceff" providerId="ADAL" clId="{139674A2-24E8-408C-B1DB-54061CDC5168}" dt="2021-04-15T10:22:23.494" v="872" actId="478"/>
          <ac:picMkLst>
            <pc:docMk/>
            <pc:sldMk cId="918517125" sldId="340"/>
            <ac:picMk id="15" creationId="{456C3CA8-454A-4DFE-9038-E749E3CADFDB}"/>
          </ac:picMkLst>
        </pc:picChg>
        <pc:picChg chg="del">
          <ac:chgData name="Begoña Chulià Roselló" userId="ca5c1082-453d-4652-aecc-670b2f86ceff" providerId="ADAL" clId="{139674A2-24E8-408C-B1DB-54061CDC5168}" dt="2021-04-15T10:22:24.045" v="873" actId="478"/>
          <ac:picMkLst>
            <pc:docMk/>
            <pc:sldMk cId="918517125" sldId="340"/>
            <ac:picMk id="16" creationId="{6E575F3A-40BF-41B0-953F-E48B91025973}"/>
          </ac:picMkLst>
        </pc:picChg>
        <pc:cxnChg chg="mod">
          <ac:chgData name="Begoña Chulià Roselló" userId="ca5c1082-453d-4652-aecc-670b2f86ceff" providerId="ADAL" clId="{139674A2-24E8-408C-B1DB-54061CDC5168}" dt="2021-04-15T10:23:31.085" v="893" actId="1076"/>
          <ac:cxnSpMkLst>
            <pc:docMk/>
            <pc:sldMk cId="918517125" sldId="340"/>
            <ac:cxnSpMk id="18" creationId="{64E96243-34DB-458C-9EFF-AF32F8F01038}"/>
          </ac:cxnSpMkLst>
        </pc:cxnChg>
      </pc:sldChg>
      <pc:sldChg chg="del">
        <pc:chgData name="Begoña Chulià Roselló" userId="ca5c1082-453d-4652-aecc-670b2f86ceff" providerId="ADAL" clId="{139674A2-24E8-408C-B1DB-54061CDC5168}" dt="2021-04-15T09:41:21.712" v="23" actId="2696"/>
        <pc:sldMkLst>
          <pc:docMk/>
          <pc:sldMk cId="1092020331" sldId="340"/>
        </pc:sldMkLst>
      </pc:sldChg>
      <pc:sldChg chg="addSp delSp del mod">
        <pc:chgData name="Begoña Chulià Roselló" userId="ca5c1082-453d-4652-aecc-670b2f86ceff" providerId="ADAL" clId="{139674A2-24E8-408C-B1DB-54061CDC5168}" dt="2021-04-15T10:01:30.025" v="383" actId="47"/>
        <pc:sldMkLst>
          <pc:docMk/>
          <pc:sldMk cId="3201939484" sldId="341"/>
        </pc:sldMkLst>
        <pc:picChg chg="del">
          <ac:chgData name="Begoña Chulià Roselló" userId="ca5c1082-453d-4652-aecc-670b2f86ceff" providerId="ADAL" clId="{139674A2-24E8-408C-B1DB-54061CDC5168}" dt="2021-04-15T09:46:45.883" v="48" actId="478"/>
          <ac:picMkLst>
            <pc:docMk/>
            <pc:sldMk cId="3201939484" sldId="341"/>
            <ac:picMk id="2" creationId="{51CFE6F6-5B6D-4226-BFCA-F0F2D2E928E0}"/>
          </ac:picMkLst>
        </pc:picChg>
        <pc:picChg chg="add del">
          <ac:chgData name="Begoña Chulià Roselló" userId="ca5c1082-453d-4652-aecc-670b2f86ceff" providerId="ADAL" clId="{139674A2-24E8-408C-B1DB-54061CDC5168}" dt="2021-04-15T09:46:51.493" v="50" actId="478"/>
          <ac:picMkLst>
            <pc:docMk/>
            <pc:sldMk cId="3201939484" sldId="341"/>
            <ac:picMk id="4" creationId="{D069FA35-7741-4A9C-ABAB-2E19D4DDE2BA}"/>
          </ac:picMkLst>
        </pc:picChg>
      </pc:sldChg>
      <pc:sldChg chg="addSp delSp modSp add mod">
        <pc:chgData name="Begoña Chulià Roselló" userId="ca5c1082-453d-4652-aecc-670b2f86ceff" providerId="ADAL" clId="{139674A2-24E8-408C-B1DB-54061CDC5168}" dt="2021-04-15T10:27:34.361" v="1031" actId="14100"/>
        <pc:sldMkLst>
          <pc:docMk/>
          <pc:sldMk cId="3575558338" sldId="341"/>
        </pc:sldMkLst>
        <pc:spChg chg="mod">
          <ac:chgData name="Begoña Chulià Roselló" userId="ca5c1082-453d-4652-aecc-670b2f86ceff" providerId="ADAL" clId="{139674A2-24E8-408C-B1DB-54061CDC5168}" dt="2021-04-15T10:24:07.224" v="974" actId="20577"/>
          <ac:spMkLst>
            <pc:docMk/>
            <pc:sldMk cId="3575558338" sldId="341"/>
            <ac:spMk id="11" creationId="{EB9A3AB0-01F4-453C-8D08-725E956CAAE5}"/>
          </ac:spMkLst>
        </pc:spChg>
        <pc:spChg chg="add mod">
          <ac:chgData name="Begoña Chulià Roselló" userId="ca5c1082-453d-4652-aecc-670b2f86ceff" providerId="ADAL" clId="{139674A2-24E8-408C-B1DB-54061CDC5168}" dt="2021-04-15T10:24:48.125" v="988" actId="1076"/>
          <ac:spMkLst>
            <pc:docMk/>
            <pc:sldMk cId="3575558338" sldId="341"/>
            <ac:spMk id="14" creationId="{6473BDD6-A3BC-47C3-8D86-4EF9F273F70E}"/>
          </ac:spMkLst>
        </pc:spChg>
        <pc:spChg chg="del">
          <ac:chgData name="Begoña Chulià Roselló" userId="ca5c1082-453d-4652-aecc-670b2f86ceff" providerId="ADAL" clId="{139674A2-24E8-408C-B1DB-54061CDC5168}" dt="2021-04-15T10:24:16.478" v="976" actId="478"/>
          <ac:spMkLst>
            <pc:docMk/>
            <pc:sldMk cId="3575558338" sldId="341"/>
            <ac:spMk id="17" creationId="{5784C821-C0E4-48CB-B008-9885BF46A8FA}"/>
          </ac:spMkLst>
        </pc:spChg>
        <pc:spChg chg="add mod">
          <ac:chgData name="Begoña Chulià Roselló" userId="ca5c1082-453d-4652-aecc-670b2f86ceff" providerId="ADAL" clId="{139674A2-24E8-408C-B1DB-54061CDC5168}" dt="2021-04-15T10:27:01.574" v="1022" actId="14100"/>
          <ac:spMkLst>
            <pc:docMk/>
            <pc:sldMk cId="3575558338" sldId="341"/>
            <ac:spMk id="23" creationId="{0BD40E4B-29D4-409D-B889-24C0E00FAEE8}"/>
          </ac:spMkLst>
        </pc:spChg>
        <pc:spChg chg="add mod">
          <ac:chgData name="Begoña Chulià Roselló" userId="ca5c1082-453d-4652-aecc-670b2f86ceff" providerId="ADAL" clId="{139674A2-24E8-408C-B1DB-54061CDC5168}" dt="2021-04-15T10:27:15.751" v="1025" actId="14100"/>
          <ac:spMkLst>
            <pc:docMk/>
            <pc:sldMk cId="3575558338" sldId="341"/>
            <ac:spMk id="24" creationId="{CC5EA514-44B4-4C38-82A1-824BDC748277}"/>
          </ac:spMkLst>
        </pc:spChg>
        <pc:picChg chg="del">
          <ac:chgData name="Begoña Chulià Roselló" userId="ca5c1082-453d-4652-aecc-670b2f86ceff" providerId="ADAL" clId="{139674A2-24E8-408C-B1DB-54061CDC5168}" dt="2021-04-15T10:24:14.324" v="975" actId="478"/>
          <ac:picMkLst>
            <pc:docMk/>
            <pc:sldMk cId="3575558338" sldId="341"/>
            <ac:picMk id="12" creationId="{EB944D0F-EA98-4897-B548-58080E7D4D6D}"/>
          </ac:picMkLst>
        </pc:picChg>
        <pc:picChg chg="del">
          <ac:chgData name="Begoña Chulià Roselló" userId="ca5c1082-453d-4652-aecc-670b2f86ceff" providerId="ADAL" clId="{139674A2-24E8-408C-B1DB-54061CDC5168}" dt="2021-04-15T10:24:18.065" v="978" actId="478"/>
          <ac:picMkLst>
            <pc:docMk/>
            <pc:sldMk cId="3575558338" sldId="341"/>
            <ac:picMk id="13" creationId="{FC1D7D88-31A8-4FEF-A4E2-DF0264FAB47E}"/>
          </ac:picMkLst>
        </pc:picChg>
        <pc:picChg chg="add mod">
          <ac:chgData name="Begoña Chulià Roselló" userId="ca5c1082-453d-4652-aecc-670b2f86ceff" providerId="ADAL" clId="{139674A2-24E8-408C-B1DB-54061CDC5168}" dt="2021-04-15T10:24:56.845" v="992" actId="14100"/>
          <ac:picMkLst>
            <pc:docMk/>
            <pc:sldMk cId="3575558338" sldId="341"/>
            <ac:picMk id="15" creationId="{33EF385E-B31E-4AC8-8221-C4240E5F697B}"/>
          </ac:picMkLst>
        </pc:picChg>
        <pc:picChg chg="add mod">
          <ac:chgData name="Begoña Chulià Roselló" userId="ca5c1082-453d-4652-aecc-670b2f86ceff" providerId="ADAL" clId="{139674A2-24E8-408C-B1DB-54061CDC5168}" dt="2021-04-15T10:26:52.424" v="1019" actId="1076"/>
          <ac:picMkLst>
            <pc:docMk/>
            <pc:sldMk cId="3575558338" sldId="341"/>
            <ac:picMk id="16" creationId="{CB42B160-CE68-4055-8F0A-F9E1E0EBC620}"/>
          </ac:picMkLst>
        </pc:picChg>
        <pc:picChg chg="add mod">
          <ac:chgData name="Begoña Chulià Roselló" userId="ca5c1082-453d-4652-aecc-670b2f86ceff" providerId="ADAL" clId="{139674A2-24E8-408C-B1DB-54061CDC5168}" dt="2021-04-15T10:26:33.055" v="1012" actId="1076"/>
          <ac:picMkLst>
            <pc:docMk/>
            <pc:sldMk cId="3575558338" sldId="341"/>
            <ac:picMk id="19" creationId="{1F316A46-AD69-4BEF-8D95-D9ADF960F50D}"/>
          </ac:picMkLst>
        </pc:picChg>
        <pc:picChg chg="add mod">
          <ac:chgData name="Begoña Chulià Roselló" userId="ca5c1082-453d-4652-aecc-670b2f86ceff" providerId="ADAL" clId="{139674A2-24E8-408C-B1DB-54061CDC5168}" dt="2021-04-15T10:26:34.569" v="1013" actId="1076"/>
          <ac:picMkLst>
            <pc:docMk/>
            <pc:sldMk cId="3575558338" sldId="341"/>
            <ac:picMk id="20" creationId="{0BA3B412-8BD3-4E54-84FB-C0092C85106D}"/>
          </ac:picMkLst>
        </pc:picChg>
        <pc:picChg chg="add mod">
          <ac:chgData name="Begoña Chulià Roselló" userId="ca5c1082-453d-4652-aecc-670b2f86ceff" providerId="ADAL" clId="{139674A2-24E8-408C-B1DB-54061CDC5168}" dt="2021-04-15T10:26:26.788" v="1009" actId="1076"/>
          <ac:picMkLst>
            <pc:docMk/>
            <pc:sldMk cId="3575558338" sldId="341"/>
            <ac:picMk id="21" creationId="{A125D00B-9798-4D08-BB4E-55EBE9502746}"/>
          </ac:picMkLst>
        </pc:picChg>
        <pc:picChg chg="add mod">
          <ac:chgData name="Begoña Chulià Roselló" userId="ca5c1082-453d-4652-aecc-670b2f86ceff" providerId="ADAL" clId="{139674A2-24E8-408C-B1DB-54061CDC5168}" dt="2021-04-15T10:26:41.969" v="1016" actId="14100"/>
          <ac:picMkLst>
            <pc:docMk/>
            <pc:sldMk cId="3575558338" sldId="341"/>
            <ac:picMk id="22" creationId="{8002DBFB-B51A-48D2-AB33-3ED3BE6C09F6}"/>
          </ac:picMkLst>
        </pc:picChg>
        <pc:cxnChg chg="del">
          <ac:chgData name="Begoña Chulià Roselló" userId="ca5c1082-453d-4652-aecc-670b2f86ceff" providerId="ADAL" clId="{139674A2-24E8-408C-B1DB-54061CDC5168}" dt="2021-04-15T10:24:17.549" v="977" actId="478"/>
          <ac:cxnSpMkLst>
            <pc:docMk/>
            <pc:sldMk cId="3575558338" sldId="341"/>
            <ac:cxnSpMk id="18" creationId="{64E96243-34DB-458C-9EFF-AF32F8F01038}"/>
          </ac:cxnSpMkLst>
        </pc:cxnChg>
        <pc:cxnChg chg="add mod">
          <ac:chgData name="Begoña Chulià Roselló" userId="ca5c1082-453d-4652-aecc-670b2f86ceff" providerId="ADAL" clId="{139674A2-24E8-408C-B1DB-54061CDC5168}" dt="2021-04-15T10:27:24.841" v="1028" actId="1076"/>
          <ac:cxnSpMkLst>
            <pc:docMk/>
            <pc:sldMk cId="3575558338" sldId="341"/>
            <ac:cxnSpMk id="25" creationId="{EEDF3007-20E9-4B41-B624-C0965E5CD8E3}"/>
          </ac:cxnSpMkLst>
        </pc:cxnChg>
        <pc:cxnChg chg="add mod">
          <ac:chgData name="Begoña Chulià Roselló" userId="ca5c1082-453d-4652-aecc-670b2f86ceff" providerId="ADAL" clId="{139674A2-24E8-408C-B1DB-54061CDC5168}" dt="2021-04-15T10:27:34.361" v="1031" actId="14100"/>
          <ac:cxnSpMkLst>
            <pc:docMk/>
            <pc:sldMk cId="3575558338" sldId="341"/>
            <ac:cxnSpMk id="26" creationId="{B25544CB-7394-4562-A4EF-70B0C462CA9A}"/>
          </ac:cxnSpMkLst>
        </pc:cxnChg>
      </pc:sldChg>
      <pc:sldChg chg="delSp del mod">
        <pc:chgData name="Begoña Chulià Roselló" userId="ca5c1082-453d-4652-aecc-670b2f86ceff" providerId="ADAL" clId="{139674A2-24E8-408C-B1DB-54061CDC5168}" dt="2021-04-15T10:01:30.867" v="384" actId="47"/>
        <pc:sldMkLst>
          <pc:docMk/>
          <pc:sldMk cId="2898954973" sldId="342"/>
        </pc:sldMkLst>
        <pc:spChg chg="del">
          <ac:chgData name="Begoña Chulià Roselló" userId="ca5c1082-453d-4652-aecc-670b2f86ceff" providerId="ADAL" clId="{139674A2-24E8-408C-B1DB-54061CDC5168}" dt="2021-04-15T09:46:56.121" v="52" actId="478"/>
          <ac:spMkLst>
            <pc:docMk/>
            <pc:sldMk cId="2898954973" sldId="342"/>
            <ac:spMk id="9" creationId="{F54331E3-2156-4985-8FF0-1C4AE7C2111E}"/>
          </ac:spMkLst>
        </pc:spChg>
        <pc:picChg chg="del">
          <ac:chgData name="Begoña Chulià Roselló" userId="ca5c1082-453d-4652-aecc-670b2f86ceff" providerId="ADAL" clId="{139674A2-24E8-408C-B1DB-54061CDC5168}" dt="2021-04-15T09:46:54.211" v="51" actId="478"/>
          <ac:picMkLst>
            <pc:docMk/>
            <pc:sldMk cId="2898954973" sldId="342"/>
            <ac:picMk id="2" creationId="{67C2F691-3B32-4A3D-AA5E-2CE829424BF6}"/>
          </ac:picMkLst>
        </pc:picChg>
      </pc:sldChg>
      <pc:sldChg chg="addSp delSp modSp add mod ord">
        <pc:chgData name="Begoña Chulià Roselló" userId="ca5c1082-453d-4652-aecc-670b2f86ceff" providerId="ADAL" clId="{139674A2-24E8-408C-B1DB-54061CDC5168}" dt="2021-04-15T10:31:34.311" v="1179" actId="1076"/>
        <pc:sldMkLst>
          <pc:docMk/>
          <pc:sldMk cId="3292725286" sldId="342"/>
        </pc:sldMkLst>
        <pc:spChg chg="mod">
          <ac:chgData name="Begoña Chulià Roselló" userId="ca5c1082-453d-4652-aecc-670b2f86ceff" providerId="ADAL" clId="{139674A2-24E8-408C-B1DB-54061CDC5168}" dt="2021-04-15T10:29:10.501" v="1126" actId="20577"/>
          <ac:spMkLst>
            <pc:docMk/>
            <pc:sldMk cId="3292725286" sldId="342"/>
            <ac:spMk id="3" creationId="{273582F9-822B-45F9-AF78-78D91A5D1D0D}"/>
          </ac:spMkLst>
        </pc:spChg>
        <pc:spChg chg="mod">
          <ac:chgData name="Begoña Chulià Roselló" userId="ca5c1082-453d-4652-aecc-670b2f86ceff" providerId="ADAL" clId="{139674A2-24E8-408C-B1DB-54061CDC5168}" dt="2021-04-15T10:30:45.726" v="1163" actId="1076"/>
          <ac:spMkLst>
            <pc:docMk/>
            <pc:sldMk cId="3292725286" sldId="342"/>
            <ac:spMk id="11" creationId="{EB9A3AB0-01F4-453C-8D08-725E956CAAE5}"/>
          </ac:spMkLst>
        </pc:spChg>
        <pc:spChg chg="add mod">
          <ac:chgData name="Begoña Chulià Roselló" userId="ca5c1082-453d-4652-aecc-670b2f86ceff" providerId="ADAL" clId="{139674A2-24E8-408C-B1DB-54061CDC5168}" dt="2021-04-15T10:30:49.151" v="1164" actId="1076"/>
          <ac:spMkLst>
            <pc:docMk/>
            <pc:sldMk cId="3292725286" sldId="342"/>
            <ac:spMk id="15" creationId="{CE0CA323-D785-47CF-B7A2-8B2AFDC060A6}"/>
          </ac:spMkLst>
        </pc:spChg>
        <pc:spChg chg="del">
          <ac:chgData name="Begoña Chulià Roselló" userId="ca5c1082-453d-4652-aecc-670b2f86ceff" providerId="ADAL" clId="{139674A2-24E8-408C-B1DB-54061CDC5168}" dt="2021-04-15T10:29:22.982" v="1129" actId="478"/>
          <ac:spMkLst>
            <pc:docMk/>
            <pc:sldMk cId="3292725286" sldId="342"/>
            <ac:spMk id="17" creationId="{5784C821-C0E4-48CB-B008-9885BF46A8FA}"/>
          </ac:spMkLst>
        </pc:spChg>
        <pc:spChg chg="add mod">
          <ac:chgData name="Begoña Chulià Roselló" userId="ca5c1082-453d-4652-aecc-670b2f86ceff" providerId="ADAL" clId="{139674A2-24E8-408C-B1DB-54061CDC5168}" dt="2021-04-15T10:31:13.118" v="1175" actId="1076"/>
          <ac:spMkLst>
            <pc:docMk/>
            <pc:sldMk cId="3292725286" sldId="342"/>
            <ac:spMk id="20" creationId="{AEF709C0-4F9F-48D7-BD76-572EA2B96DB1}"/>
          </ac:spMkLst>
        </pc:spChg>
        <pc:picChg chg="del">
          <ac:chgData name="Begoña Chulià Roselló" userId="ca5c1082-453d-4652-aecc-670b2f86ceff" providerId="ADAL" clId="{139674A2-24E8-408C-B1DB-54061CDC5168}" dt="2021-04-15T10:29:21.787" v="1128" actId="478"/>
          <ac:picMkLst>
            <pc:docMk/>
            <pc:sldMk cId="3292725286" sldId="342"/>
            <ac:picMk id="12" creationId="{EB944D0F-EA98-4897-B548-58080E7D4D6D}"/>
          </ac:picMkLst>
        </pc:picChg>
        <pc:picChg chg="del">
          <ac:chgData name="Begoña Chulià Roselló" userId="ca5c1082-453d-4652-aecc-670b2f86ceff" providerId="ADAL" clId="{139674A2-24E8-408C-B1DB-54061CDC5168}" dt="2021-04-15T10:29:24.834" v="1131" actId="478"/>
          <ac:picMkLst>
            <pc:docMk/>
            <pc:sldMk cId="3292725286" sldId="342"/>
            <ac:picMk id="13" creationId="{FC1D7D88-31A8-4FEF-A4E2-DF0264FAB47E}"/>
          </ac:picMkLst>
        </pc:picChg>
        <pc:picChg chg="add mod">
          <ac:chgData name="Begoña Chulià Roselló" userId="ca5c1082-453d-4652-aecc-670b2f86ceff" providerId="ADAL" clId="{139674A2-24E8-408C-B1DB-54061CDC5168}" dt="2021-04-15T10:30:53.376" v="1167" actId="1076"/>
          <ac:picMkLst>
            <pc:docMk/>
            <pc:sldMk cId="3292725286" sldId="342"/>
            <ac:picMk id="14" creationId="{B35989A8-7D45-4CE0-8D64-EF6FF6168A4C}"/>
          </ac:picMkLst>
        </pc:picChg>
        <pc:picChg chg="add mod">
          <ac:chgData name="Begoña Chulià Roselló" userId="ca5c1082-453d-4652-aecc-670b2f86ceff" providerId="ADAL" clId="{139674A2-24E8-408C-B1DB-54061CDC5168}" dt="2021-04-15T10:30:59.628" v="1171" actId="1076"/>
          <ac:picMkLst>
            <pc:docMk/>
            <pc:sldMk cId="3292725286" sldId="342"/>
            <ac:picMk id="16" creationId="{A2744E64-6804-408E-A0E5-A94303CD725D}"/>
          </ac:picMkLst>
        </pc:picChg>
        <pc:picChg chg="add mod">
          <ac:chgData name="Begoña Chulià Roselló" userId="ca5c1082-453d-4652-aecc-670b2f86ceff" providerId="ADAL" clId="{139674A2-24E8-408C-B1DB-54061CDC5168}" dt="2021-04-15T10:31:03.663" v="1173" actId="1076"/>
          <ac:picMkLst>
            <pc:docMk/>
            <pc:sldMk cId="3292725286" sldId="342"/>
            <ac:picMk id="19" creationId="{0DC11531-90DC-4FF0-9C33-0AB35CB2241A}"/>
          </ac:picMkLst>
        </pc:picChg>
        <pc:cxnChg chg="del">
          <ac:chgData name="Begoña Chulià Roselló" userId="ca5c1082-453d-4652-aecc-670b2f86ceff" providerId="ADAL" clId="{139674A2-24E8-408C-B1DB-54061CDC5168}" dt="2021-04-15T10:29:24.270" v="1130" actId="478"/>
          <ac:cxnSpMkLst>
            <pc:docMk/>
            <pc:sldMk cId="3292725286" sldId="342"/>
            <ac:cxnSpMk id="18" creationId="{64E96243-34DB-458C-9EFF-AF32F8F01038}"/>
          </ac:cxnSpMkLst>
        </pc:cxnChg>
        <pc:cxnChg chg="add mod">
          <ac:chgData name="Begoña Chulià Roselló" userId="ca5c1082-453d-4652-aecc-670b2f86ceff" providerId="ADAL" clId="{139674A2-24E8-408C-B1DB-54061CDC5168}" dt="2021-04-15T10:31:34.311" v="1179" actId="1076"/>
          <ac:cxnSpMkLst>
            <pc:docMk/>
            <pc:sldMk cId="3292725286" sldId="342"/>
            <ac:cxnSpMk id="21" creationId="{9A8D7DA2-C29D-4B23-83B9-CA4ADD11CEA7}"/>
          </ac:cxnSpMkLst>
        </pc:cxnChg>
      </pc:sldChg>
      <pc:sldChg chg="add del">
        <pc:chgData name="Begoña Chulià Roselló" userId="ca5c1082-453d-4652-aecc-670b2f86ceff" providerId="ADAL" clId="{139674A2-24E8-408C-B1DB-54061CDC5168}" dt="2021-04-15T11:34:27.283" v="2665" actId="2696"/>
        <pc:sldMkLst>
          <pc:docMk/>
          <pc:sldMk cId="2417753312" sldId="343"/>
        </pc:sldMkLst>
      </pc:sldChg>
      <pc:sldChg chg="delSp del mod">
        <pc:chgData name="Begoña Chulià Roselló" userId="ca5c1082-453d-4652-aecc-670b2f86ceff" providerId="ADAL" clId="{139674A2-24E8-408C-B1DB-54061CDC5168}" dt="2021-04-15T10:01:29.332" v="382" actId="47"/>
        <pc:sldMkLst>
          <pc:docMk/>
          <pc:sldMk cId="1753821809" sldId="344"/>
        </pc:sldMkLst>
        <pc:picChg chg="del">
          <ac:chgData name="Begoña Chulià Roselló" userId="ca5c1082-453d-4652-aecc-670b2f86ceff" providerId="ADAL" clId="{139674A2-24E8-408C-B1DB-54061CDC5168}" dt="2021-04-15T09:45:50.740" v="47" actId="478"/>
          <ac:picMkLst>
            <pc:docMk/>
            <pc:sldMk cId="1753821809" sldId="344"/>
            <ac:picMk id="6" creationId="{3EC1A9D6-732D-4BE5-9DD4-7DF0C799520D}"/>
          </ac:picMkLst>
        </pc:picChg>
      </pc:sldChg>
      <pc:sldChg chg="addSp delSp modSp add mod">
        <pc:chgData name="Begoña Chulià Roselló" userId="ca5c1082-453d-4652-aecc-670b2f86ceff" providerId="ADAL" clId="{139674A2-24E8-408C-B1DB-54061CDC5168}" dt="2021-04-15T10:33:17.033" v="1208" actId="1076"/>
        <pc:sldMkLst>
          <pc:docMk/>
          <pc:sldMk cId="2584280421" sldId="344"/>
        </pc:sldMkLst>
        <pc:spChg chg="mod">
          <ac:chgData name="Begoña Chulià Roselló" userId="ca5c1082-453d-4652-aecc-670b2f86ceff" providerId="ADAL" clId="{139674A2-24E8-408C-B1DB-54061CDC5168}" dt="2021-04-15T10:32:36.213" v="1195" actId="255"/>
          <ac:spMkLst>
            <pc:docMk/>
            <pc:sldMk cId="2584280421" sldId="344"/>
            <ac:spMk id="11" creationId="{EB9A3AB0-01F4-453C-8D08-725E956CAAE5}"/>
          </ac:spMkLst>
        </pc:spChg>
        <pc:spChg chg="del">
          <ac:chgData name="Begoña Chulià Roselló" userId="ca5c1082-453d-4652-aecc-670b2f86ceff" providerId="ADAL" clId="{139674A2-24E8-408C-B1DB-54061CDC5168}" dt="2021-04-15T10:32:08.716" v="1184" actId="478"/>
          <ac:spMkLst>
            <pc:docMk/>
            <pc:sldMk cId="2584280421" sldId="344"/>
            <ac:spMk id="15" creationId="{CE0CA323-D785-47CF-B7A2-8B2AFDC060A6}"/>
          </ac:spMkLst>
        </pc:spChg>
        <pc:spChg chg="mod ord">
          <ac:chgData name="Begoña Chulià Roselló" userId="ca5c1082-453d-4652-aecc-670b2f86ceff" providerId="ADAL" clId="{139674A2-24E8-408C-B1DB-54061CDC5168}" dt="2021-04-15T10:32:57.311" v="1202" actId="14100"/>
          <ac:spMkLst>
            <pc:docMk/>
            <pc:sldMk cId="2584280421" sldId="344"/>
            <ac:spMk id="20" creationId="{AEF709C0-4F9F-48D7-BD76-572EA2B96DB1}"/>
          </ac:spMkLst>
        </pc:spChg>
        <pc:picChg chg="del">
          <ac:chgData name="Begoña Chulià Roselló" userId="ca5c1082-453d-4652-aecc-670b2f86ceff" providerId="ADAL" clId="{139674A2-24E8-408C-B1DB-54061CDC5168}" dt="2021-04-15T10:32:02.001" v="1181" actId="478"/>
          <ac:picMkLst>
            <pc:docMk/>
            <pc:sldMk cId="2584280421" sldId="344"/>
            <ac:picMk id="14" creationId="{B35989A8-7D45-4CE0-8D64-EF6FF6168A4C}"/>
          </ac:picMkLst>
        </pc:picChg>
        <pc:picChg chg="del">
          <ac:chgData name="Begoña Chulià Roselló" userId="ca5c1082-453d-4652-aecc-670b2f86ceff" providerId="ADAL" clId="{139674A2-24E8-408C-B1DB-54061CDC5168}" dt="2021-04-15T10:32:02.503" v="1182" actId="478"/>
          <ac:picMkLst>
            <pc:docMk/>
            <pc:sldMk cId="2584280421" sldId="344"/>
            <ac:picMk id="16" creationId="{A2744E64-6804-408E-A0E5-A94303CD725D}"/>
          </ac:picMkLst>
        </pc:picChg>
        <pc:picChg chg="add mod">
          <ac:chgData name="Begoña Chulià Roselló" userId="ca5c1082-453d-4652-aecc-670b2f86ceff" providerId="ADAL" clId="{139674A2-24E8-408C-B1DB-54061CDC5168}" dt="2021-04-15T10:32:42.829" v="1197" actId="1076"/>
          <ac:picMkLst>
            <pc:docMk/>
            <pc:sldMk cId="2584280421" sldId="344"/>
            <ac:picMk id="17" creationId="{081997AB-CAFC-4156-B72B-7ECFC24496D3}"/>
          </ac:picMkLst>
        </pc:picChg>
        <pc:picChg chg="del">
          <ac:chgData name="Begoña Chulià Roselló" userId="ca5c1082-453d-4652-aecc-670b2f86ceff" providerId="ADAL" clId="{139674A2-24E8-408C-B1DB-54061CDC5168}" dt="2021-04-15T10:32:03.272" v="1183" actId="478"/>
          <ac:picMkLst>
            <pc:docMk/>
            <pc:sldMk cId="2584280421" sldId="344"/>
            <ac:picMk id="19" creationId="{0DC11531-90DC-4FF0-9C33-0AB35CB2241A}"/>
          </ac:picMkLst>
        </pc:picChg>
        <pc:picChg chg="add mod">
          <ac:chgData name="Begoña Chulià Roselló" userId="ca5c1082-453d-4652-aecc-670b2f86ceff" providerId="ADAL" clId="{139674A2-24E8-408C-B1DB-54061CDC5168}" dt="2021-04-15T10:33:17.033" v="1208" actId="1076"/>
          <ac:picMkLst>
            <pc:docMk/>
            <pc:sldMk cId="2584280421" sldId="344"/>
            <ac:picMk id="22" creationId="{58BA7C2A-E192-4A5A-8FCC-848474AD0AA1}"/>
          </ac:picMkLst>
        </pc:picChg>
        <pc:cxnChg chg="add mod">
          <ac:chgData name="Begoña Chulià Roselló" userId="ca5c1082-453d-4652-aecc-670b2f86ceff" providerId="ADAL" clId="{139674A2-24E8-408C-B1DB-54061CDC5168}" dt="2021-04-15T10:33:08.081" v="1205" actId="1076"/>
          <ac:cxnSpMkLst>
            <pc:docMk/>
            <pc:sldMk cId="2584280421" sldId="344"/>
            <ac:cxnSpMk id="18" creationId="{3B75C477-6BAA-453A-B06C-23234153E3D6}"/>
          </ac:cxnSpMkLst>
        </pc:cxnChg>
        <pc:cxnChg chg="del">
          <ac:chgData name="Begoña Chulià Roselló" userId="ca5c1082-453d-4652-aecc-670b2f86ceff" providerId="ADAL" clId="{139674A2-24E8-408C-B1DB-54061CDC5168}" dt="2021-04-15T10:33:00.582" v="1203" actId="478"/>
          <ac:cxnSpMkLst>
            <pc:docMk/>
            <pc:sldMk cId="2584280421" sldId="344"/>
            <ac:cxnSpMk id="21" creationId="{9A8D7DA2-C29D-4B23-83B9-CA4ADD11CEA7}"/>
          </ac:cxnSpMkLst>
        </pc:cxnChg>
      </pc:sldChg>
      <pc:sldChg chg="delSp del mod">
        <pc:chgData name="Begoña Chulià Roselló" userId="ca5c1082-453d-4652-aecc-670b2f86ceff" providerId="ADAL" clId="{139674A2-24E8-408C-B1DB-54061CDC5168}" dt="2021-04-15T10:01:28.546" v="381" actId="47"/>
        <pc:sldMkLst>
          <pc:docMk/>
          <pc:sldMk cId="1201151685" sldId="345"/>
        </pc:sldMkLst>
        <pc:picChg chg="del">
          <ac:chgData name="Begoña Chulià Roselló" userId="ca5c1082-453d-4652-aecc-670b2f86ceff" providerId="ADAL" clId="{139674A2-24E8-408C-B1DB-54061CDC5168}" dt="2021-04-15T09:45:49.480" v="46" actId="478"/>
          <ac:picMkLst>
            <pc:docMk/>
            <pc:sldMk cId="1201151685" sldId="345"/>
            <ac:picMk id="2" creationId="{9BF7F39D-A08C-4CF2-B9EC-ACFF6F609F47}"/>
          </ac:picMkLst>
        </pc:picChg>
      </pc:sldChg>
      <pc:sldChg chg="addSp delSp modSp add mod">
        <pc:chgData name="Begoña Chulià Roselló" userId="ca5c1082-453d-4652-aecc-670b2f86ceff" providerId="ADAL" clId="{139674A2-24E8-408C-B1DB-54061CDC5168}" dt="2021-04-15T10:36:31.151" v="1263" actId="20577"/>
        <pc:sldMkLst>
          <pc:docMk/>
          <pc:sldMk cId="1939714312" sldId="345"/>
        </pc:sldMkLst>
        <pc:spChg chg="mod">
          <ac:chgData name="Begoña Chulià Roselló" userId="ca5c1082-453d-4652-aecc-670b2f86ceff" providerId="ADAL" clId="{139674A2-24E8-408C-B1DB-54061CDC5168}" dt="2021-04-15T10:35:11.796" v="1235" actId="20577"/>
          <ac:spMkLst>
            <pc:docMk/>
            <pc:sldMk cId="1939714312" sldId="345"/>
            <ac:spMk id="3" creationId="{273582F9-822B-45F9-AF78-78D91A5D1D0D}"/>
          </ac:spMkLst>
        </pc:spChg>
        <pc:spChg chg="mod">
          <ac:chgData name="Begoña Chulià Roselló" userId="ca5c1082-453d-4652-aecc-670b2f86ceff" providerId="ADAL" clId="{139674A2-24E8-408C-B1DB-54061CDC5168}" dt="2021-04-15T10:36:31.151" v="1263" actId="20577"/>
          <ac:spMkLst>
            <pc:docMk/>
            <pc:sldMk cId="1939714312" sldId="345"/>
            <ac:spMk id="11" creationId="{EB9A3AB0-01F4-453C-8D08-725E956CAAE5}"/>
          </ac:spMkLst>
        </pc:spChg>
        <pc:spChg chg="del">
          <ac:chgData name="Begoña Chulià Roselló" userId="ca5c1082-453d-4652-aecc-670b2f86ceff" providerId="ADAL" clId="{139674A2-24E8-408C-B1DB-54061CDC5168}" dt="2021-04-15T10:35:16.615" v="1238" actId="478"/>
          <ac:spMkLst>
            <pc:docMk/>
            <pc:sldMk cId="1939714312" sldId="345"/>
            <ac:spMk id="20" creationId="{AEF709C0-4F9F-48D7-BD76-572EA2B96DB1}"/>
          </ac:spMkLst>
        </pc:spChg>
        <pc:picChg chg="add mod">
          <ac:chgData name="Begoña Chulià Roselló" userId="ca5c1082-453d-4652-aecc-670b2f86ceff" providerId="ADAL" clId="{139674A2-24E8-408C-B1DB-54061CDC5168}" dt="2021-04-15T10:36:25.639" v="1258" actId="1076"/>
          <ac:picMkLst>
            <pc:docMk/>
            <pc:sldMk cId="1939714312" sldId="345"/>
            <ac:picMk id="12" creationId="{004626D4-B656-4262-BC77-9EE59239A6F5}"/>
          </ac:picMkLst>
        </pc:picChg>
        <pc:picChg chg="del">
          <ac:chgData name="Begoña Chulià Roselló" userId="ca5c1082-453d-4652-aecc-670b2f86ceff" providerId="ADAL" clId="{139674A2-24E8-408C-B1DB-54061CDC5168}" dt="2021-04-15T10:35:15.497" v="1237" actId="478"/>
          <ac:picMkLst>
            <pc:docMk/>
            <pc:sldMk cId="1939714312" sldId="345"/>
            <ac:picMk id="17" creationId="{081997AB-CAFC-4156-B72B-7ECFC24496D3}"/>
          </ac:picMkLst>
        </pc:picChg>
        <pc:picChg chg="del">
          <ac:chgData name="Begoña Chulià Roselló" userId="ca5c1082-453d-4652-aecc-670b2f86ceff" providerId="ADAL" clId="{139674A2-24E8-408C-B1DB-54061CDC5168}" dt="2021-04-15T10:35:14.864" v="1236" actId="478"/>
          <ac:picMkLst>
            <pc:docMk/>
            <pc:sldMk cId="1939714312" sldId="345"/>
            <ac:picMk id="22" creationId="{58BA7C2A-E192-4A5A-8FCC-848474AD0AA1}"/>
          </ac:picMkLst>
        </pc:picChg>
        <pc:cxnChg chg="del">
          <ac:chgData name="Begoña Chulià Roselló" userId="ca5c1082-453d-4652-aecc-670b2f86ceff" providerId="ADAL" clId="{139674A2-24E8-408C-B1DB-54061CDC5168}" dt="2021-04-15T10:35:17.924" v="1239" actId="478"/>
          <ac:cxnSpMkLst>
            <pc:docMk/>
            <pc:sldMk cId="1939714312" sldId="345"/>
            <ac:cxnSpMk id="18" creationId="{3B75C477-6BAA-453A-B06C-23234153E3D6}"/>
          </ac:cxnSpMkLst>
        </pc:cxnChg>
      </pc:sldChg>
      <pc:sldChg chg="delSp del mod">
        <pc:chgData name="Begoña Chulià Roselló" userId="ca5c1082-453d-4652-aecc-670b2f86ceff" providerId="ADAL" clId="{139674A2-24E8-408C-B1DB-54061CDC5168}" dt="2021-04-15T10:01:27.745" v="380" actId="47"/>
        <pc:sldMkLst>
          <pc:docMk/>
          <pc:sldMk cId="900745047" sldId="346"/>
        </pc:sldMkLst>
        <pc:picChg chg="del">
          <ac:chgData name="Begoña Chulià Roselló" userId="ca5c1082-453d-4652-aecc-670b2f86ceff" providerId="ADAL" clId="{139674A2-24E8-408C-B1DB-54061CDC5168}" dt="2021-04-15T09:45:47.047" v="45" actId="478"/>
          <ac:picMkLst>
            <pc:docMk/>
            <pc:sldMk cId="900745047" sldId="346"/>
            <ac:picMk id="6" creationId="{549A502A-D49D-4530-896A-11FAE518EC36}"/>
          </ac:picMkLst>
        </pc:picChg>
      </pc:sldChg>
      <pc:sldChg chg="modSp add mod ord">
        <pc:chgData name="Begoña Chulià Roselló" userId="ca5c1082-453d-4652-aecc-670b2f86ceff" providerId="ADAL" clId="{139674A2-24E8-408C-B1DB-54061CDC5168}" dt="2021-04-15T10:42:44.522" v="1391" actId="20577"/>
        <pc:sldMkLst>
          <pc:docMk/>
          <pc:sldMk cId="1036523041" sldId="346"/>
        </pc:sldMkLst>
        <pc:spChg chg="mod">
          <ac:chgData name="Begoña Chulià Roselló" userId="ca5c1082-453d-4652-aecc-670b2f86ceff" providerId="ADAL" clId="{139674A2-24E8-408C-B1DB-54061CDC5168}" dt="2021-04-15T10:42:44.522" v="1391" actId="20577"/>
          <ac:spMkLst>
            <pc:docMk/>
            <pc:sldMk cId="1036523041" sldId="346"/>
            <ac:spMk id="3" creationId="{02A8E88D-8338-4225-9DF9-30379044B039}"/>
          </ac:spMkLst>
        </pc:spChg>
      </pc:sldChg>
      <pc:sldChg chg="addSp delSp modSp add mod">
        <pc:chgData name="Begoña Chulià Roselló" userId="ca5c1082-453d-4652-aecc-670b2f86ceff" providerId="ADAL" clId="{139674A2-24E8-408C-B1DB-54061CDC5168}" dt="2021-04-15T10:38:11.314" v="1297" actId="115"/>
        <pc:sldMkLst>
          <pc:docMk/>
          <pc:sldMk cId="2723747956" sldId="347"/>
        </pc:sldMkLst>
        <pc:spChg chg="mod">
          <ac:chgData name="Begoña Chulià Roselló" userId="ca5c1082-453d-4652-aecc-670b2f86ceff" providerId="ADAL" clId="{139674A2-24E8-408C-B1DB-54061CDC5168}" dt="2021-04-15T10:36:48.933" v="1278" actId="20577"/>
          <ac:spMkLst>
            <pc:docMk/>
            <pc:sldMk cId="2723747956" sldId="347"/>
            <ac:spMk id="3" creationId="{273582F9-822B-45F9-AF78-78D91A5D1D0D}"/>
          </ac:spMkLst>
        </pc:spChg>
        <pc:spChg chg="mod">
          <ac:chgData name="Begoña Chulià Roselló" userId="ca5c1082-453d-4652-aecc-670b2f86ceff" providerId="ADAL" clId="{139674A2-24E8-408C-B1DB-54061CDC5168}" dt="2021-04-15T10:38:11.314" v="1297" actId="115"/>
          <ac:spMkLst>
            <pc:docMk/>
            <pc:sldMk cId="2723747956" sldId="347"/>
            <ac:spMk id="11" creationId="{EB9A3AB0-01F4-453C-8D08-725E956CAAE5}"/>
          </ac:spMkLst>
        </pc:spChg>
        <pc:spChg chg="add mod">
          <ac:chgData name="Begoña Chulià Roselló" userId="ca5c1082-453d-4652-aecc-670b2f86ceff" providerId="ADAL" clId="{139674A2-24E8-408C-B1DB-54061CDC5168}" dt="2021-04-15T10:37:39.633" v="1292" actId="1076"/>
          <ac:spMkLst>
            <pc:docMk/>
            <pc:sldMk cId="2723747956" sldId="347"/>
            <ac:spMk id="14" creationId="{C56919C1-3BE8-4246-B4A0-74C41E130411}"/>
          </ac:spMkLst>
        </pc:spChg>
        <pc:picChg chg="add mod">
          <ac:chgData name="Begoña Chulià Roselló" userId="ca5c1082-453d-4652-aecc-670b2f86ceff" providerId="ADAL" clId="{139674A2-24E8-408C-B1DB-54061CDC5168}" dt="2021-04-15T10:37:48.889" v="1294" actId="1076"/>
          <ac:picMkLst>
            <pc:docMk/>
            <pc:sldMk cId="2723747956" sldId="347"/>
            <ac:picMk id="10" creationId="{AF4F3808-ACF1-4E65-8F4E-2165D302A40B}"/>
          </ac:picMkLst>
        </pc:picChg>
        <pc:picChg chg="del">
          <ac:chgData name="Begoña Chulià Roselló" userId="ca5c1082-453d-4652-aecc-670b2f86ceff" providerId="ADAL" clId="{139674A2-24E8-408C-B1DB-54061CDC5168}" dt="2021-04-15T10:36:51.537" v="1279" actId="478"/>
          <ac:picMkLst>
            <pc:docMk/>
            <pc:sldMk cId="2723747956" sldId="347"/>
            <ac:picMk id="12" creationId="{004626D4-B656-4262-BC77-9EE59239A6F5}"/>
          </ac:picMkLst>
        </pc:picChg>
        <pc:picChg chg="add mod">
          <ac:chgData name="Begoña Chulià Roselló" userId="ca5c1082-453d-4652-aecc-670b2f86ceff" providerId="ADAL" clId="{139674A2-24E8-408C-B1DB-54061CDC5168}" dt="2021-04-15T10:37:47.719" v="1293" actId="1076"/>
          <ac:picMkLst>
            <pc:docMk/>
            <pc:sldMk cId="2723747956" sldId="347"/>
            <ac:picMk id="13" creationId="{BBBE54BB-3161-40D3-A107-FA6236B8FD0A}"/>
          </ac:picMkLst>
        </pc:picChg>
      </pc:sldChg>
      <pc:sldChg chg="addSp delSp del mod">
        <pc:chgData name="Begoña Chulià Roselló" userId="ca5c1082-453d-4652-aecc-670b2f86ceff" providerId="ADAL" clId="{139674A2-24E8-408C-B1DB-54061CDC5168}" dt="2021-04-15T10:01:26.859" v="379" actId="47"/>
        <pc:sldMkLst>
          <pc:docMk/>
          <pc:sldMk cId="2728874228" sldId="347"/>
        </pc:sldMkLst>
        <pc:picChg chg="del">
          <ac:chgData name="Begoña Chulià Roselló" userId="ca5c1082-453d-4652-aecc-670b2f86ceff" providerId="ADAL" clId="{139674A2-24E8-408C-B1DB-54061CDC5168}" dt="2021-04-15T09:43:13.346" v="42" actId="478"/>
          <ac:picMkLst>
            <pc:docMk/>
            <pc:sldMk cId="2728874228" sldId="347"/>
            <ac:picMk id="2" creationId="{B84DCC71-D6B1-4847-9498-90CADA33C14F}"/>
          </ac:picMkLst>
        </pc:picChg>
        <pc:picChg chg="add del">
          <ac:chgData name="Begoña Chulià Roselló" userId="ca5c1082-453d-4652-aecc-670b2f86ceff" providerId="ADAL" clId="{139674A2-24E8-408C-B1DB-54061CDC5168}" dt="2021-04-15T09:45:43.457" v="44" actId="478"/>
          <ac:picMkLst>
            <pc:docMk/>
            <pc:sldMk cId="2728874228" sldId="347"/>
            <ac:picMk id="4" creationId="{D069FA35-7741-4A9C-ABAB-2E19D4DDE2BA}"/>
          </ac:picMkLst>
        </pc:picChg>
      </pc:sldChg>
      <pc:sldChg chg="addSp delSp modSp add mod">
        <pc:chgData name="Begoña Chulià Roselló" userId="ca5c1082-453d-4652-aecc-670b2f86ceff" providerId="ADAL" clId="{139674A2-24E8-408C-B1DB-54061CDC5168}" dt="2021-04-15T10:40:51.598" v="1338" actId="14100"/>
        <pc:sldMkLst>
          <pc:docMk/>
          <pc:sldMk cId="2936682394" sldId="348"/>
        </pc:sldMkLst>
        <pc:spChg chg="mod">
          <ac:chgData name="Begoña Chulià Roselló" userId="ca5c1082-453d-4652-aecc-670b2f86ceff" providerId="ADAL" clId="{139674A2-24E8-408C-B1DB-54061CDC5168}" dt="2021-04-15T10:39:40.082" v="1318" actId="20577"/>
          <ac:spMkLst>
            <pc:docMk/>
            <pc:sldMk cId="2936682394" sldId="348"/>
            <ac:spMk id="11" creationId="{EB9A3AB0-01F4-453C-8D08-725E956CAAE5}"/>
          </ac:spMkLst>
        </pc:spChg>
        <pc:spChg chg="del">
          <ac:chgData name="Begoña Chulià Roselló" userId="ca5c1082-453d-4652-aecc-670b2f86ceff" providerId="ADAL" clId="{139674A2-24E8-408C-B1DB-54061CDC5168}" dt="2021-04-15T10:38:37.767" v="1301" actId="478"/>
          <ac:spMkLst>
            <pc:docMk/>
            <pc:sldMk cId="2936682394" sldId="348"/>
            <ac:spMk id="14" creationId="{C56919C1-3BE8-4246-B4A0-74C41E130411}"/>
          </ac:spMkLst>
        </pc:spChg>
        <pc:spChg chg="add mod">
          <ac:chgData name="Begoña Chulià Roselló" userId="ca5c1082-453d-4652-aecc-670b2f86ceff" providerId="ADAL" clId="{139674A2-24E8-408C-B1DB-54061CDC5168}" dt="2021-04-15T10:40:02.932" v="1324" actId="1076"/>
          <ac:spMkLst>
            <pc:docMk/>
            <pc:sldMk cId="2936682394" sldId="348"/>
            <ac:spMk id="16" creationId="{ADE4FD16-69DF-4C2B-AE7C-4C4F2C4AFEAB}"/>
          </ac:spMkLst>
        </pc:spChg>
        <pc:spChg chg="add mod">
          <ac:chgData name="Begoña Chulià Roselló" userId="ca5c1082-453d-4652-aecc-670b2f86ceff" providerId="ADAL" clId="{139674A2-24E8-408C-B1DB-54061CDC5168}" dt="2021-04-15T10:40:42.075" v="1334" actId="1076"/>
          <ac:spMkLst>
            <pc:docMk/>
            <pc:sldMk cId="2936682394" sldId="348"/>
            <ac:spMk id="17" creationId="{313F6651-0F24-4801-A492-DD14C9C1BA37}"/>
          </ac:spMkLst>
        </pc:spChg>
        <pc:picChg chg="mod">
          <ac:chgData name="Begoña Chulià Roselló" userId="ca5c1082-453d-4652-aecc-670b2f86ceff" providerId="ADAL" clId="{139674A2-24E8-408C-B1DB-54061CDC5168}" dt="2021-04-15T10:39:33.668" v="1315" actId="1076"/>
          <ac:picMkLst>
            <pc:docMk/>
            <pc:sldMk cId="2936682394" sldId="348"/>
            <ac:picMk id="4" creationId="{D069FA35-7741-4A9C-ABAB-2E19D4DDE2BA}"/>
          </ac:picMkLst>
        </pc:picChg>
        <pc:picChg chg="del">
          <ac:chgData name="Begoña Chulià Roselló" userId="ca5c1082-453d-4652-aecc-670b2f86ceff" providerId="ADAL" clId="{139674A2-24E8-408C-B1DB-54061CDC5168}" dt="2021-04-15T10:38:34.183" v="1300" actId="478"/>
          <ac:picMkLst>
            <pc:docMk/>
            <pc:sldMk cId="2936682394" sldId="348"/>
            <ac:picMk id="10" creationId="{AF4F3808-ACF1-4E65-8F4E-2165D302A40B}"/>
          </ac:picMkLst>
        </pc:picChg>
        <pc:picChg chg="add mod ord">
          <ac:chgData name="Begoña Chulià Roselló" userId="ca5c1082-453d-4652-aecc-670b2f86ceff" providerId="ADAL" clId="{139674A2-24E8-408C-B1DB-54061CDC5168}" dt="2021-04-15T10:40:51.598" v="1338" actId="14100"/>
          <ac:picMkLst>
            <pc:docMk/>
            <pc:sldMk cId="2936682394" sldId="348"/>
            <ac:picMk id="12" creationId="{9EDB42A7-99B3-46C2-A830-83A9408D041F}"/>
          </ac:picMkLst>
        </pc:picChg>
        <pc:picChg chg="del">
          <ac:chgData name="Begoña Chulià Roselló" userId="ca5c1082-453d-4652-aecc-670b2f86ceff" providerId="ADAL" clId="{139674A2-24E8-408C-B1DB-54061CDC5168}" dt="2021-04-15T10:38:30.256" v="1299" actId="478"/>
          <ac:picMkLst>
            <pc:docMk/>
            <pc:sldMk cId="2936682394" sldId="348"/>
            <ac:picMk id="13" creationId="{BBBE54BB-3161-40D3-A107-FA6236B8FD0A}"/>
          </ac:picMkLst>
        </pc:picChg>
        <pc:picChg chg="add mod ord">
          <ac:chgData name="Begoña Chulià Roselló" userId="ca5c1082-453d-4652-aecc-670b2f86ceff" providerId="ADAL" clId="{139674A2-24E8-408C-B1DB-54061CDC5168}" dt="2021-04-15T10:40:47.090" v="1336" actId="171"/>
          <ac:picMkLst>
            <pc:docMk/>
            <pc:sldMk cId="2936682394" sldId="348"/>
            <ac:picMk id="15" creationId="{A0CD14E7-41D6-4A3D-820A-2D9AB50B1DF4}"/>
          </ac:picMkLst>
        </pc:picChg>
        <pc:picChg chg="add mod ord">
          <ac:chgData name="Begoña Chulià Roselló" userId="ca5c1082-453d-4652-aecc-670b2f86ceff" providerId="ADAL" clId="{139674A2-24E8-408C-B1DB-54061CDC5168}" dt="2021-04-15T10:40:38.545" v="1333" actId="1076"/>
          <ac:picMkLst>
            <pc:docMk/>
            <pc:sldMk cId="2936682394" sldId="348"/>
            <ac:picMk id="18" creationId="{1BB9636D-27B9-4718-BAE5-E960DC92EFEC}"/>
          </ac:picMkLst>
        </pc:picChg>
      </pc:sldChg>
      <pc:sldChg chg="addSp delSp modSp add mod ord">
        <pc:chgData name="Begoña Chulià Roselló" userId="ca5c1082-453d-4652-aecc-670b2f86ceff" providerId="ADAL" clId="{139674A2-24E8-408C-B1DB-54061CDC5168}" dt="2021-04-15T10:42:24.317" v="1389" actId="1076"/>
        <pc:sldMkLst>
          <pc:docMk/>
          <pc:sldMk cId="578711988" sldId="349"/>
        </pc:sldMkLst>
        <pc:spChg chg="mod">
          <ac:chgData name="Begoña Chulià Roselló" userId="ca5c1082-453d-4652-aecc-670b2f86ceff" providerId="ADAL" clId="{139674A2-24E8-408C-B1DB-54061CDC5168}" dt="2021-04-15T10:41:47.588" v="1379" actId="20577"/>
          <ac:spMkLst>
            <pc:docMk/>
            <pc:sldMk cId="578711988" sldId="349"/>
            <ac:spMk id="3" creationId="{273582F9-822B-45F9-AF78-78D91A5D1D0D}"/>
          </ac:spMkLst>
        </pc:spChg>
        <pc:spChg chg="mod">
          <ac:chgData name="Begoña Chulià Roselló" userId="ca5c1082-453d-4652-aecc-670b2f86ceff" providerId="ADAL" clId="{139674A2-24E8-408C-B1DB-54061CDC5168}" dt="2021-04-15T10:42:12.319" v="1382" actId="1076"/>
          <ac:spMkLst>
            <pc:docMk/>
            <pc:sldMk cId="578711988" sldId="349"/>
            <ac:spMk id="11" creationId="{EB9A3AB0-01F4-453C-8D08-725E956CAAE5}"/>
          </ac:spMkLst>
        </pc:spChg>
        <pc:spChg chg="del">
          <ac:chgData name="Begoña Chulià Roselló" userId="ca5c1082-453d-4652-aecc-670b2f86ceff" providerId="ADAL" clId="{139674A2-24E8-408C-B1DB-54061CDC5168}" dt="2021-04-15T10:42:15.694" v="1385" actId="478"/>
          <ac:spMkLst>
            <pc:docMk/>
            <pc:sldMk cId="578711988" sldId="349"/>
            <ac:spMk id="14" creationId="{C56919C1-3BE8-4246-B4A0-74C41E130411}"/>
          </ac:spMkLst>
        </pc:spChg>
        <pc:picChg chg="del">
          <ac:chgData name="Begoña Chulià Roselló" userId="ca5c1082-453d-4652-aecc-670b2f86ceff" providerId="ADAL" clId="{139674A2-24E8-408C-B1DB-54061CDC5168}" dt="2021-04-15T10:42:14.069" v="1384" actId="478"/>
          <ac:picMkLst>
            <pc:docMk/>
            <pc:sldMk cId="578711988" sldId="349"/>
            <ac:picMk id="10" creationId="{AF4F3808-ACF1-4E65-8F4E-2165D302A40B}"/>
          </ac:picMkLst>
        </pc:picChg>
        <pc:picChg chg="add mod">
          <ac:chgData name="Begoña Chulià Roselló" userId="ca5c1082-453d-4652-aecc-670b2f86ceff" providerId="ADAL" clId="{139674A2-24E8-408C-B1DB-54061CDC5168}" dt="2021-04-15T10:42:24.317" v="1389" actId="1076"/>
          <ac:picMkLst>
            <pc:docMk/>
            <pc:sldMk cId="578711988" sldId="349"/>
            <ac:picMk id="12" creationId="{D0D7030C-2A92-4B94-A0AF-A08711EE0ABF}"/>
          </ac:picMkLst>
        </pc:picChg>
        <pc:picChg chg="del">
          <ac:chgData name="Begoña Chulià Roselló" userId="ca5c1082-453d-4652-aecc-670b2f86ceff" providerId="ADAL" clId="{139674A2-24E8-408C-B1DB-54061CDC5168}" dt="2021-04-15T10:42:13.367" v="1383" actId="478"/>
          <ac:picMkLst>
            <pc:docMk/>
            <pc:sldMk cId="578711988" sldId="349"/>
            <ac:picMk id="13" creationId="{BBBE54BB-3161-40D3-A107-FA6236B8FD0A}"/>
          </ac:picMkLst>
        </pc:picChg>
      </pc:sldChg>
      <pc:sldChg chg="addSp delSp modSp add mod">
        <pc:chgData name="Begoña Chulià Roselló" userId="ca5c1082-453d-4652-aecc-670b2f86ceff" providerId="ADAL" clId="{139674A2-24E8-408C-B1DB-54061CDC5168}" dt="2021-04-15T10:43:49.783" v="1417" actId="20577"/>
        <pc:sldMkLst>
          <pc:docMk/>
          <pc:sldMk cId="1188132853" sldId="350"/>
        </pc:sldMkLst>
        <pc:spChg chg="mod">
          <ac:chgData name="Begoña Chulià Roselló" userId="ca5c1082-453d-4652-aecc-670b2f86ceff" providerId="ADAL" clId="{139674A2-24E8-408C-B1DB-54061CDC5168}" dt="2021-04-15T10:43:49.783" v="1417" actId="20577"/>
          <ac:spMkLst>
            <pc:docMk/>
            <pc:sldMk cId="1188132853" sldId="350"/>
            <ac:spMk id="3" creationId="{273582F9-822B-45F9-AF78-78D91A5D1D0D}"/>
          </ac:spMkLst>
        </pc:spChg>
        <pc:spChg chg="mod">
          <ac:chgData name="Begoña Chulià Roselló" userId="ca5c1082-453d-4652-aecc-670b2f86ceff" providerId="ADAL" clId="{139674A2-24E8-408C-B1DB-54061CDC5168}" dt="2021-04-15T10:43:30.162" v="1408" actId="207"/>
          <ac:spMkLst>
            <pc:docMk/>
            <pc:sldMk cId="1188132853" sldId="350"/>
            <ac:spMk id="11" creationId="{EB9A3AB0-01F4-453C-8D08-725E956CAAE5}"/>
          </ac:spMkLst>
        </pc:spChg>
        <pc:picChg chg="add mod">
          <ac:chgData name="Begoña Chulià Roselló" userId="ca5c1082-453d-4652-aecc-670b2f86ceff" providerId="ADAL" clId="{139674A2-24E8-408C-B1DB-54061CDC5168}" dt="2021-04-15T10:43:45.530" v="1416" actId="1076"/>
          <ac:picMkLst>
            <pc:docMk/>
            <pc:sldMk cId="1188132853" sldId="350"/>
            <ac:picMk id="10" creationId="{87B09F11-FBB5-4C84-8ACD-AD3FD7ED5EF7}"/>
          </ac:picMkLst>
        </pc:picChg>
        <pc:picChg chg="del">
          <ac:chgData name="Begoña Chulià Roselló" userId="ca5c1082-453d-4652-aecc-670b2f86ceff" providerId="ADAL" clId="{139674A2-24E8-408C-B1DB-54061CDC5168}" dt="2021-04-15T10:43:14.927" v="1402" actId="478"/>
          <ac:picMkLst>
            <pc:docMk/>
            <pc:sldMk cId="1188132853" sldId="350"/>
            <ac:picMk id="12" creationId="{D0D7030C-2A92-4B94-A0AF-A08711EE0ABF}"/>
          </ac:picMkLst>
        </pc:picChg>
      </pc:sldChg>
      <pc:sldChg chg="modSp add del mod ord">
        <pc:chgData name="Begoña Chulià Roselló" userId="ca5c1082-453d-4652-aecc-670b2f86ceff" providerId="ADAL" clId="{139674A2-24E8-408C-B1DB-54061CDC5168}" dt="2021-04-15T10:42:36.960" v="1390" actId="47"/>
        <pc:sldMkLst>
          <pc:docMk/>
          <pc:sldMk cId="2025711018" sldId="350"/>
        </pc:sldMkLst>
        <pc:spChg chg="mod">
          <ac:chgData name="Begoña Chulià Roselló" userId="ca5c1082-453d-4652-aecc-670b2f86ceff" providerId="ADAL" clId="{139674A2-24E8-408C-B1DB-54061CDC5168}" dt="2021-04-15T10:41:41.171" v="1368" actId="20577"/>
          <ac:spMkLst>
            <pc:docMk/>
            <pc:sldMk cId="2025711018" sldId="350"/>
            <ac:spMk id="3" creationId="{02A8E88D-8338-4225-9DF9-30379044B039}"/>
          </ac:spMkLst>
        </pc:spChg>
      </pc:sldChg>
      <pc:sldChg chg="addSp delSp modSp add mod">
        <pc:chgData name="Begoña Chulià Roselló" userId="ca5c1082-453d-4652-aecc-670b2f86ceff" providerId="ADAL" clId="{139674A2-24E8-408C-B1DB-54061CDC5168}" dt="2021-04-15T10:45:19.371" v="1459" actId="1076"/>
        <pc:sldMkLst>
          <pc:docMk/>
          <pc:sldMk cId="2734326105" sldId="351"/>
        </pc:sldMkLst>
        <pc:spChg chg="mod">
          <ac:chgData name="Begoña Chulià Roselló" userId="ca5c1082-453d-4652-aecc-670b2f86ceff" providerId="ADAL" clId="{139674A2-24E8-408C-B1DB-54061CDC5168}" dt="2021-04-15T10:44:03.309" v="1426" actId="20577"/>
          <ac:spMkLst>
            <pc:docMk/>
            <pc:sldMk cId="2734326105" sldId="351"/>
            <ac:spMk id="3" creationId="{273582F9-822B-45F9-AF78-78D91A5D1D0D}"/>
          </ac:spMkLst>
        </pc:spChg>
        <pc:spChg chg="del">
          <ac:chgData name="Begoña Chulià Roselló" userId="ca5c1082-453d-4652-aecc-670b2f86ceff" providerId="ADAL" clId="{139674A2-24E8-408C-B1DB-54061CDC5168}" dt="2021-04-15T10:44:14.846" v="1428" actId="478"/>
          <ac:spMkLst>
            <pc:docMk/>
            <pc:sldMk cId="2734326105" sldId="351"/>
            <ac:spMk id="11" creationId="{EB9A3AB0-01F4-453C-8D08-725E956CAAE5}"/>
          </ac:spMkLst>
        </pc:spChg>
        <pc:spChg chg="add mod">
          <ac:chgData name="Begoña Chulià Roselló" userId="ca5c1082-453d-4652-aecc-670b2f86ceff" providerId="ADAL" clId="{139674A2-24E8-408C-B1DB-54061CDC5168}" dt="2021-04-15T10:45:19.371" v="1459" actId="1076"/>
          <ac:spMkLst>
            <pc:docMk/>
            <pc:sldMk cId="2734326105" sldId="351"/>
            <ac:spMk id="12" creationId="{D1DFA22C-AADC-4198-B0AD-B8808866E8CB}"/>
          </ac:spMkLst>
        </pc:spChg>
        <pc:picChg chg="mod">
          <ac:chgData name="Begoña Chulià Roselló" userId="ca5c1082-453d-4652-aecc-670b2f86ceff" providerId="ADAL" clId="{139674A2-24E8-408C-B1DB-54061CDC5168}" dt="2021-04-15T10:44:36.966" v="1439" actId="1076"/>
          <ac:picMkLst>
            <pc:docMk/>
            <pc:sldMk cId="2734326105" sldId="351"/>
            <ac:picMk id="4" creationId="{D069FA35-7741-4A9C-ABAB-2E19D4DDE2BA}"/>
          </ac:picMkLst>
        </pc:picChg>
        <pc:picChg chg="del">
          <ac:chgData name="Begoña Chulià Roselló" userId="ca5c1082-453d-4652-aecc-670b2f86ceff" providerId="ADAL" clId="{139674A2-24E8-408C-B1DB-54061CDC5168}" dt="2021-04-15T10:44:12.356" v="1427" actId="478"/>
          <ac:picMkLst>
            <pc:docMk/>
            <pc:sldMk cId="2734326105" sldId="351"/>
            <ac:picMk id="10" creationId="{87B09F11-FBB5-4C84-8ACD-AD3FD7ED5EF7}"/>
          </ac:picMkLst>
        </pc:picChg>
        <pc:picChg chg="add mod">
          <ac:chgData name="Begoña Chulià Roselló" userId="ca5c1082-453d-4652-aecc-670b2f86ceff" providerId="ADAL" clId="{139674A2-24E8-408C-B1DB-54061CDC5168}" dt="2021-04-15T10:45:16.971" v="1458" actId="1076"/>
          <ac:picMkLst>
            <pc:docMk/>
            <pc:sldMk cId="2734326105" sldId="351"/>
            <ac:picMk id="13" creationId="{1C71D5A8-E4C8-4F08-BA87-2FC2F9254D76}"/>
          </ac:picMkLst>
        </pc:picChg>
        <pc:picChg chg="add mod">
          <ac:chgData name="Begoña Chulià Roselló" userId="ca5c1082-453d-4652-aecc-670b2f86ceff" providerId="ADAL" clId="{139674A2-24E8-408C-B1DB-54061CDC5168}" dt="2021-04-15T10:45:15.178" v="1457" actId="1076"/>
          <ac:picMkLst>
            <pc:docMk/>
            <pc:sldMk cId="2734326105" sldId="351"/>
            <ac:picMk id="14" creationId="{3C8D722A-E0BC-4C11-B15D-D4AD772E3B87}"/>
          </ac:picMkLst>
        </pc:picChg>
      </pc:sldChg>
      <pc:sldChg chg="addSp delSp modSp add del mod">
        <pc:chgData name="Begoña Chulià Roselló" userId="ca5c1082-453d-4652-aecc-670b2f86ceff" providerId="ADAL" clId="{139674A2-24E8-408C-B1DB-54061CDC5168}" dt="2021-04-15T10:46:19.034" v="1481" actId="1076"/>
        <pc:sldMkLst>
          <pc:docMk/>
          <pc:sldMk cId="2780095072" sldId="352"/>
        </pc:sldMkLst>
        <pc:spChg chg="mod">
          <ac:chgData name="Begoña Chulià Roselló" userId="ca5c1082-453d-4652-aecc-670b2f86ceff" providerId="ADAL" clId="{139674A2-24E8-408C-B1DB-54061CDC5168}" dt="2021-04-15T10:46:15.578" v="1479" actId="1076"/>
          <ac:spMkLst>
            <pc:docMk/>
            <pc:sldMk cId="2780095072" sldId="352"/>
            <ac:spMk id="3" creationId="{273582F9-822B-45F9-AF78-78D91A5D1D0D}"/>
          </ac:spMkLst>
        </pc:spChg>
        <pc:spChg chg="add mod">
          <ac:chgData name="Begoña Chulià Roselló" userId="ca5c1082-453d-4652-aecc-670b2f86ceff" providerId="ADAL" clId="{139674A2-24E8-408C-B1DB-54061CDC5168}" dt="2021-04-15T10:46:01.077" v="1472" actId="20577"/>
          <ac:spMkLst>
            <pc:docMk/>
            <pc:sldMk cId="2780095072" sldId="352"/>
            <ac:spMk id="10" creationId="{F96355DF-2802-4291-B939-60291BFB7BAF}"/>
          </ac:spMkLst>
        </pc:spChg>
        <pc:spChg chg="del">
          <ac:chgData name="Begoña Chulià Roselló" userId="ca5c1082-453d-4652-aecc-670b2f86ceff" providerId="ADAL" clId="{139674A2-24E8-408C-B1DB-54061CDC5168}" dt="2021-04-15T10:45:44.102" v="1465" actId="478"/>
          <ac:spMkLst>
            <pc:docMk/>
            <pc:sldMk cId="2780095072" sldId="352"/>
            <ac:spMk id="12" creationId="{D1DFA22C-AADC-4198-B0AD-B8808866E8CB}"/>
          </ac:spMkLst>
        </pc:spChg>
        <pc:picChg chg="add mod">
          <ac:chgData name="Begoña Chulià Roselló" userId="ca5c1082-453d-4652-aecc-670b2f86ceff" providerId="ADAL" clId="{139674A2-24E8-408C-B1DB-54061CDC5168}" dt="2021-04-15T10:46:19.034" v="1481" actId="1076"/>
          <ac:picMkLst>
            <pc:docMk/>
            <pc:sldMk cId="2780095072" sldId="352"/>
            <ac:picMk id="11" creationId="{7D15371C-DCD8-4166-AC43-35A61D5C7F66}"/>
          </ac:picMkLst>
        </pc:picChg>
        <pc:picChg chg="del">
          <ac:chgData name="Begoña Chulià Roselló" userId="ca5c1082-453d-4652-aecc-670b2f86ceff" providerId="ADAL" clId="{139674A2-24E8-408C-B1DB-54061CDC5168}" dt="2021-04-15T10:45:41.341" v="1464" actId="478"/>
          <ac:picMkLst>
            <pc:docMk/>
            <pc:sldMk cId="2780095072" sldId="352"/>
            <ac:picMk id="13" creationId="{1C71D5A8-E4C8-4F08-BA87-2FC2F9254D76}"/>
          </ac:picMkLst>
        </pc:picChg>
        <pc:picChg chg="del">
          <ac:chgData name="Begoña Chulià Roselló" userId="ca5c1082-453d-4652-aecc-670b2f86ceff" providerId="ADAL" clId="{139674A2-24E8-408C-B1DB-54061CDC5168}" dt="2021-04-15T10:45:40.569" v="1463" actId="478"/>
          <ac:picMkLst>
            <pc:docMk/>
            <pc:sldMk cId="2780095072" sldId="352"/>
            <ac:picMk id="14" creationId="{3C8D722A-E0BC-4C11-B15D-D4AD772E3B87}"/>
          </ac:picMkLst>
        </pc:picChg>
      </pc:sldChg>
      <pc:sldChg chg="addSp delSp modSp add mod">
        <pc:chgData name="Begoña Chulià Roselló" userId="ca5c1082-453d-4652-aecc-670b2f86ceff" providerId="ADAL" clId="{139674A2-24E8-408C-B1DB-54061CDC5168}" dt="2021-04-15T10:48:26.835" v="1520" actId="1076"/>
        <pc:sldMkLst>
          <pc:docMk/>
          <pc:sldMk cId="3498436503" sldId="353"/>
        </pc:sldMkLst>
        <pc:spChg chg="mod">
          <ac:chgData name="Begoña Chulià Roselló" userId="ca5c1082-453d-4652-aecc-670b2f86ceff" providerId="ADAL" clId="{139674A2-24E8-408C-B1DB-54061CDC5168}" dt="2021-04-15T10:47:43.399" v="1508" actId="1076"/>
          <ac:spMkLst>
            <pc:docMk/>
            <pc:sldMk cId="3498436503" sldId="353"/>
            <ac:spMk id="10" creationId="{F96355DF-2802-4291-B939-60291BFB7BAF}"/>
          </ac:spMkLst>
        </pc:spChg>
        <pc:spChg chg="add mod">
          <ac:chgData name="Begoña Chulià Roselló" userId="ca5c1082-453d-4652-aecc-670b2f86ceff" providerId="ADAL" clId="{139674A2-24E8-408C-B1DB-54061CDC5168}" dt="2021-04-15T10:48:07.082" v="1515" actId="1076"/>
          <ac:spMkLst>
            <pc:docMk/>
            <pc:sldMk cId="3498436503" sldId="353"/>
            <ac:spMk id="16" creationId="{2B58C812-D614-4132-86B6-218A4BCC9716}"/>
          </ac:spMkLst>
        </pc:spChg>
        <pc:spChg chg="add mod">
          <ac:chgData name="Begoña Chulià Roselló" userId="ca5c1082-453d-4652-aecc-670b2f86ceff" providerId="ADAL" clId="{139674A2-24E8-408C-B1DB-54061CDC5168}" dt="2021-04-15T10:48:10.932" v="1516" actId="1076"/>
          <ac:spMkLst>
            <pc:docMk/>
            <pc:sldMk cId="3498436503" sldId="353"/>
            <ac:spMk id="17" creationId="{6695E6DF-A66D-43E9-A598-AAE753EB806E}"/>
          </ac:spMkLst>
        </pc:spChg>
        <pc:spChg chg="add mod">
          <ac:chgData name="Begoña Chulià Roselló" userId="ca5c1082-453d-4652-aecc-670b2f86ceff" providerId="ADAL" clId="{139674A2-24E8-408C-B1DB-54061CDC5168}" dt="2021-04-15T10:48:18.681" v="1518" actId="1076"/>
          <ac:spMkLst>
            <pc:docMk/>
            <pc:sldMk cId="3498436503" sldId="353"/>
            <ac:spMk id="18" creationId="{14F88C40-F9E4-4A68-B2D4-4D7EFAC00D71}"/>
          </ac:spMkLst>
        </pc:spChg>
        <pc:spChg chg="add mod">
          <ac:chgData name="Begoña Chulià Roselló" userId="ca5c1082-453d-4652-aecc-670b2f86ceff" providerId="ADAL" clId="{139674A2-24E8-408C-B1DB-54061CDC5168}" dt="2021-04-15T10:48:26.835" v="1520" actId="1076"/>
          <ac:spMkLst>
            <pc:docMk/>
            <pc:sldMk cId="3498436503" sldId="353"/>
            <ac:spMk id="19" creationId="{D3CB7B47-FCFE-4148-B751-D51363C1C7B2}"/>
          </ac:spMkLst>
        </pc:spChg>
        <pc:picChg chg="del">
          <ac:chgData name="Begoña Chulià Roselló" userId="ca5c1082-453d-4652-aecc-670b2f86ceff" providerId="ADAL" clId="{139674A2-24E8-408C-B1DB-54061CDC5168}" dt="2021-04-15T10:46:31.742" v="1483" actId="478"/>
          <ac:picMkLst>
            <pc:docMk/>
            <pc:sldMk cId="3498436503" sldId="353"/>
            <ac:picMk id="11" creationId="{7D15371C-DCD8-4166-AC43-35A61D5C7F66}"/>
          </ac:picMkLst>
        </pc:picChg>
        <pc:picChg chg="add mod">
          <ac:chgData name="Begoña Chulià Roselló" userId="ca5c1082-453d-4652-aecc-670b2f86ceff" providerId="ADAL" clId="{139674A2-24E8-408C-B1DB-54061CDC5168}" dt="2021-04-15T10:47:53.573" v="1511" actId="1076"/>
          <ac:picMkLst>
            <pc:docMk/>
            <pc:sldMk cId="3498436503" sldId="353"/>
            <ac:picMk id="12" creationId="{1BAF5C5E-D935-43E5-BD05-1F27F6CFEFC8}"/>
          </ac:picMkLst>
        </pc:picChg>
        <pc:picChg chg="add mod">
          <ac:chgData name="Begoña Chulià Roselló" userId="ca5c1082-453d-4652-aecc-670b2f86ceff" providerId="ADAL" clId="{139674A2-24E8-408C-B1DB-54061CDC5168}" dt="2021-04-15T10:47:55.848" v="1512" actId="1076"/>
          <ac:picMkLst>
            <pc:docMk/>
            <pc:sldMk cId="3498436503" sldId="353"/>
            <ac:picMk id="13" creationId="{7A471C24-6048-4657-8936-72EA5A1E5B11}"/>
          </ac:picMkLst>
        </pc:picChg>
        <pc:picChg chg="add mod">
          <ac:chgData name="Begoña Chulià Roselló" userId="ca5c1082-453d-4652-aecc-670b2f86ceff" providerId="ADAL" clId="{139674A2-24E8-408C-B1DB-54061CDC5168}" dt="2021-04-15T10:48:00.073" v="1513" actId="1076"/>
          <ac:picMkLst>
            <pc:docMk/>
            <pc:sldMk cId="3498436503" sldId="353"/>
            <ac:picMk id="14" creationId="{53F52DBB-3C0B-4772-BCFB-E65B49BA1C6D}"/>
          </ac:picMkLst>
        </pc:picChg>
        <pc:picChg chg="add del mod">
          <ac:chgData name="Begoña Chulià Roselló" userId="ca5c1082-453d-4652-aecc-670b2f86ceff" providerId="ADAL" clId="{139674A2-24E8-408C-B1DB-54061CDC5168}" dt="2021-04-15T10:47:28.482" v="1501" actId="478"/>
          <ac:picMkLst>
            <pc:docMk/>
            <pc:sldMk cId="3498436503" sldId="353"/>
            <ac:picMk id="15" creationId="{ACB7F7F3-E7EB-411D-89E6-08BBDC6A1EDE}"/>
          </ac:picMkLst>
        </pc:picChg>
      </pc:sldChg>
      <pc:sldChg chg="addSp delSp modSp add mod ord">
        <pc:chgData name="Begoña Chulià Roselló" userId="ca5c1082-453d-4652-aecc-670b2f86ceff" providerId="ADAL" clId="{139674A2-24E8-408C-B1DB-54061CDC5168}" dt="2021-04-15T10:52:51.432" v="1594" actId="14100"/>
        <pc:sldMkLst>
          <pc:docMk/>
          <pc:sldMk cId="2720790558" sldId="354"/>
        </pc:sldMkLst>
        <pc:spChg chg="mod">
          <ac:chgData name="Begoña Chulià Roselló" userId="ca5c1082-453d-4652-aecc-670b2f86ceff" providerId="ADAL" clId="{139674A2-24E8-408C-B1DB-54061CDC5168}" dt="2021-04-15T10:50:12.921" v="1556" actId="20577"/>
          <ac:spMkLst>
            <pc:docMk/>
            <pc:sldMk cId="2720790558" sldId="354"/>
            <ac:spMk id="3" creationId="{273582F9-822B-45F9-AF78-78D91A5D1D0D}"/>
          </ac:spMkLst>
        </pc:spChg>
        <pc:spChg chg="mod">
          <ac:chgData name="Begoña Chulià Roselló" userId="ca5c1082-453d-4652-aecc-670b2f86ceff" providerId="ADAL" clId="{139674A2-24E8-408C-B1DB-54061CDC5168}" dt="2021-04-15T10:50:57.735" v="1567" actId="12"/>
          <ac:spMkLst>
            <pc:docMk/>
            <pc:sldMk cId="2720790558" sldId="354"/>
            <ac:spMk id="10" creationId="{F96355DF-2802-4291-B939-60291BFB7BAF}"/>
          </ac:spMkLst>
        </pc:spChg>
        <pc:spChg chg="add mod">
          <ac:chgData name="Begoña Chulià Roselló" userId="ca5c1082-453d-4652-aecc-670b2f86ceff" providerId="ADAL" clId="{139674A2-24E8-408C-B1DB-54061CDC5168}" dt="2021-04-15T10:52:27.799" v="1589" actId="14100"/>
          <ac:spMkLst>
            <pc:docMk/>
            <pc:sldMk cId="2720790558" sldId="354"/>
            <ac:spMk id="18" creationId="{C5B7802D-961C-4028-818F-1941FDC825D5}"/>
          </ac:spMkLst>
        </pc:spChg>
        <pc:picChg chg="del">
          <ac:chgData name="Begoña Chulià Roselló" userId="ca5c1082-453d-4652-aecc-670b2f86ceff" providerId="ADAL" clId="{139674A2-24E8-408C-B1DB-54061CDC5168}" dt="2021-04-15T10:50:24.435" v="1558" actId="478"/>
          <ac:picMkLst>
            <pc:docMk/>
            <pc:sldMk cId="2720790558" sldId="354"/>
            <ac:picMk id="11" creationId="{7D15371C-DCD8-4166-AC43-35A61D5C7F66}"/>
          </ac:picMkLst>
        </pc:picChg>
        <pc:picChg chg="add mod">
          <ac:chgData name="Begoña Chulià Roselló" userId="ca5c1082-453d-4652-aecc-670b2f86ceff" providerId="ADAL" clId="{139674A2-24E8-408C-B1DB-54061CDC5168}" dt="2021-04-15T10:52:15.055" v="1585" actId="1076"/>
          <ac:picMkLst>
            <pc:docMk/>
            <pc:sldMk cId="2720790558" sldId="354"/>
            <ac:picMk id="12" creationId="{4F8ACBA6-6C9C-401E-BABE-93FB558D9B35}"/>
          </ac:picMkLst>
        </pc:picChg>
        <pc:picChg chg="add mod">
          <ac:chgData name="Begoña Chulià Roselló" userId="ca5c1082-453d-4652-aecc-670b2f86ceff" providerId="ADAL" clId="{139674A2-24E8-408C-B1DB-54061CDC5168}" dt="2021-04-15T10:51:12.948" v="1572" actId="1076"/>
          <ac:picMkLst>
            <pc:docMk/>
            <pc:sldMk cId="2720790558" sldId="354"/>
            <ac:picMk id="13" creationId="{64920F7D-EE00-4F7E-A3C2-627C3A1E9705}"/>
          </ac:picMkLst>
        </pc:picChg>
        <pc:picChg chg="add mod">
          <ac:chgData name="Begoña Chulià Roselló" userId="ca5c1082-453d-4652-aecc-670b2f86ceff" providerId="ADAL" clId="{139674A2-24E8-408C-B1DB-54061CDC5168}" dt="2021-04-15T10:51:17.154" v="1574" actId="1076"/>
          <ac:picMkLst>
            <pc:docMk/>
            <pc:sldMk cId="2720790558" sldId="354"/>
            <ac:picMk id="14" creationId="{FF751B57-3B0C-4A43-9AB3-4FCCF5747F48}"/>
          </ac:picMkLst>
        </pc:picChg>
        <pc:picChg chg="add mod">
          <ac:chgData name="Begoña Chulià Roselló" userId="ca5c1082-453d-4652-aecc-670b2f86ceff" providerId="ADAL" clId="{139674A2-24E8-408C-B1DB-54061CDC5168}" dt="2021-04-15T10:51:22.823" v="1576" actId="1076"/>
          <ac:picMkLst>
            <pc:docMk/>
            <pc:sldMk cId="2720790558" sldId="354"/>
            <ac:picMk id="15" creationId="{77511210-55CD-46BD-929E-7E9FD28DD66D}"/>
          </ac:picMkLst>
        </pc:picChg>
        <pc:picChg chg="add del mod">
          <ac:chgData name="Begoña Chulià Roselló" userId="ca5c1082-453d-4652-aecc-670b2f86ceff" providerId="ADAL" clId="{139674A2-24E8-408C-B1DB-54061CDC5168}" dt="2021-04-15T10:51:42.497" v="1580" actId="478"/>
          <ac:picMkLst>
            <pc:docMk/>
            <pc:sldMk cId="2720790558" sldId="354"/>
            <ac:picMk id="16" creationId="{18EECE77-BC70-48FE-AFEE-27E5161F8367}"/>
          </ac:picMkLst>
        </pc:picChg>
        <pc:cxnChg chg="add mod">
          <ac:chgData name="Begoña Chulià Roselló" userId="ca5c1082-453d-4652-aecc-670b2f86ceff" providerId="ADAL" clId="{139674A2-24E8-408C-B1DB-54061CDC5168}" dt="2021-04-15T10:52:16.929" v="1586" actId="1076"/>
          <ac:cxnSpMkLst>
            <pc:docMk/>
            <pc:sldMk cId="2720790558" sldId="354"/>
            <ac:cxnSpMk id="17" creationId="{298A81CC-DE96-42E4-8AAE-049C840EDB8C}"/>
          </ac:cxnSpMkLst>
        </pc:cxnChg>
        <pc:cxnChg chg="add mod">
          <ac:chgData name="Begoña Chulià Roselló" userId="ca5c1082-453d-4652-aecc-670b2f86ceff" providerId="ADAL" clId="{139674A2-24E8-408C-B1DB-54061CDC5168}" dt="2021-04-15T10:52:38.272" v="1591" actId="1076"/>
          <ac:cxnSpMkLst>
            <pc:docMk/>
            <pc:sldMk cId="2720790558" sldId="354"/>
            <ac:cxnSpMk id="19" creationId="{65E3B68C-AB0E-43E7-B61F-B346C6CE795F}"/>
          </ac:cxnSpMkLst>
        </pc:cxnChg>
        <pc:cxnChg chg="add mod">
          <ac:chgData name="Begoña Chulià Roselló" userId="ca5c1082-453d-4652-aecc-670b2f86ceff" providerId="ADAL" clId="{139674A2-24E8-408C-B1DB-54061CDC5168}" dt="2021-04-15T10:52:51.432" v="1594" actId="14100"/>
          <ac:cxnSpMkLst>
            <pc:docMk/>
            <pc:sldMk cId="2720790558" sldId="354"/>
            <ac:cxnSpMk id="20" creationId="{A32789A7-FF65-4E51-9657-1F92420968DC}"/>
          </ac:cxnSpMkLst>
        </pc:cxnChg>
      </pc:sldChg>
      <pc:sldChg chg="modSp add mod ord">
        <pc:chgData name="Begoña Chulià Roselló" userId="ca5c1082-453d-4652-aecc-670b2f86ceff" providerId="ADAL" clId="{139674A2-24E8-408C-B1DB-54061CDC5168}" dt="2021-04-15T10:49:59.977" v="1545" actId="20577"/>
        <pc:sldMkLst>
          <pc:docMk/>
          <pc:sldMk cId="3807900350" sldId="355"/>
        </pc:sldMkLst>
        <pc:spChg chg="mod">
          <ac:chgData name="Begoña Chulià Roselló" userId="ca5c1082-453d-4652-aecc-670b2f86ceff" providerId="ADAL" clId="{139674A2-24E8-408C-B1DB-54061CDC5168}" dt="2021-04-15T10:49:59.977" v="1545" actId="20577"/>
          <ac:spMkLst>
            <pc:docMk/>
            <pc:sldMk cId="3807900350" sldId="355"/>
            <ac:spMk id="3" creationId="{02A8E88D-8338-4225-9DF9-30379044B039}"/>
          </ac:spMkLst>
        </pc:spChg>
      </pc:sldChg>
      <pc:sldChg chg="modSp add mod ord">
        <pc:chgData name="Begoña Chulià Roselló" userId="ca5c1082-453d-4652-aecc-670b2f86ceff" providerId="ADAL" clId="{139674A2-24E8-408C-B1DB-54061CDC5168}" dt="2021-04-15T10:53:07.107" v="1611" actId="20577"/>
        <pc:sldMkLst>
          <pc:docMk/>
          <pc:sldMk cId="705759991" sldId="356"/>
        </pc:sldMkLst>
        <pc:spChg chg="mod">
          <ac:chgData name="Begoña Chulià Roselló" userId="ca5c1082-453d-4652-aecc-670b2f86ceff" providerId="ADAL" clId="{139674A2-24E8-408C-B1DB-54061CDC5168}" dt="2021-04-15T10:53:07.107" v="1611" actId="20577"/>
          <ac:spMkLst>
            <pc:docMk/>
            <pc:sldMk cId="705759991" sldId="356"/>
            <ac:spMk id="3" creationId="{02A8E88D-8338-4225-9DF9-30379044B039}"/>
          </ac:spMkLst>
        </pc:spChg>
      </pc:sldChg>
      <pc:sldChg chg="addSp delSp modSp add mod ord">
        <pc:chgData name="Begoña Chulià Roselló" userId="ca5c1082-453d-4652-aecc-670b2f86ceff" providerId="ADAL" clId="{139674A2-24E8-408C-B1DB-54061CDC5168}" dt="2021-04-15T10:54:12.067" v="1646" actId="20577"/>
        <pc:sldMkLst>
          <pc:docMk/>
          <pc:sldMk cId="2656286746" sldId="357"/>
        </pc:sldMkLst>
        <pc:spChg chg="mod">
          <ac:chgData name="Begoña Chulià Roselló" userId="ca5c1082-453d-4652-aecc-670b2f86ceff" providerId="ADAL" clId="{139674A2-24E8-408C-B1DB-54061CDC5168}" dt="2021-04-15T10:53:49.079" v="1639" actId="20577"/>
          <ac:spMkLst>
            <pc:docMk/>
            <pc:sldMk cId="2656286746" sldId="357"/>
            <ac:spMk id="3" creationId="{273582F9-822B-45F9-AF78-78D91A5D1D0D}"/>
          </ac:spMkLst>
        </pc:spChg>
        <pc:spChg chg="del">
          <ac:chgData name="Begoña Chulià Roselló" userId="ca5c1082-453d-4652-aecc-670b2f86ceff" providerId="ADAL" clId="{139674A2-24E8-408C-B1DB-54061CDC5168}" dt="2021-04-15T10:53:43.837" v="1625" actId="478"/>
          <ac:spMkLst>
            <pc:docMk/>
            <pc:sldMk cId="2656286746" sldId="357"/>
            <ac:spMk id="10" creationId="{F96355DF-2802-4291-B939-60291BFB7BAF}"/>
          </ac:spMkLst>
        </pc:spChg>
        <pc:spChg chg="add mod">
          <ac:chgData name="Begoña Chulià Roselló" userId="ca5c1082-453d-4652-aecc-670b2f86ceff" providerId="ADAL" clId="{139674A2-24E8-408C-B1DB-54061CDC5168}" dt="2021-04-15T10:54:12.067" v="1646" actId="20577"/>
          <ac:spMkLst>
            <pc:docMk/>
            <pc:sldMk cId="2656286746" sldId="357"/>
            <ac:spMk id="13" creationId="{1F9AD959-37C2-4D03-9B7E-ED6A91C95BB3}"/>
          </ac:spMkLst>
        </pc:spChg>
        <pc:picChg chg="add del">
          <ac:chgData name="Begoña Chulià Roselló" userId="ca5c1082-453d-4652-aecc-670b2f86ceff" providerId="ADAL" clId="{139674A2-24E8-408C-B1DB-54061CDC5168}" dt="2021-04-15T10:53:41.499" v="1624" actId="478"/>
          <ac:picMkLst>
            <pc:docMk/>
            <pc:sldMk cId="2656286746" sldId="357"/>
            <ac:picMk id="4" creationId="{D069FA35-7741-4A9C-ABAB-2E19D4DDE2BA}"/>
          </ac:picMkLst>
        </pc:picChg>
        <pc:picChg chg="del">
          <ac:chgData name="Begoña Chulià Roselló" userId="ca5c1082-453d-4652-aecc-670b2f86ceff" providerId="ADAL" clId="{139674A2-24E8-408C-B1DB-54061CDC5168}" dt="2021-04-15T10:53:22.989" v="1617" actId="478"/>
          <ac:picMkLst>
            <pc:docMk/>
            <pc:sldMk cId="2656286746" sldId="357"/>
            <ac:picMk id="11" creationId="{7D15371C-DCD8-4166-AC43-35A61D5C7F66}"/>
          </ac:picMkLst>
        </pc:picChg>
        <pc:picChg chg="add mod">
          <ac:chgData name="Begoña Chulià Roselló" userId="ca5c1082-453d-4652-aecc-670b2f86ceff" providerId="ADAL" clId="{139674A2-24E8-408C-B1DB-54061CDC5168}" dt="2021-04-15T10:54:08.190" v="1645" actId="1076"/>
          <ac:picMkLst>
            <pc:docMk/>
            <pc:sldMk cId="2656286746" sldId="357"/>
            <ac:picMk id="12" creationId="{63AFC786-A57A-4529-BA8F-A6FD78596769}"/>
          </ac:picMkLst>
        </pc:picChg>
      </pc:sldChg>
      <pc:sldChg chg="modSp add mod ord">
        <pc:chgData name="Begoña Chulià Roselló" userId="ca5c1082-453d-4652-aecc-670b2f86ceff" providerId="ADAL" clId="{139674A2-24E8-408C-B1DB-54061CDC5168}" dt="2021-04-15T10:54:31.557" v="1663" actId="20577"/>
        <pc:sldMkLst>
          <pc:docMk/>
          <pc:sldMk cId="964930398" sldId="358"/>
        </pc:sldMkLst>
        <pc:spChg chg="mod">
          <ac:chgData name="Begoña Chulià Roselló" userId="ca5c1082-453d-4652-aecc-670b2f86ceff" providerId="ADAL" clId="{139674A2-24E8-408C-B1DB-54061CDC5168}" dt="2021-04-15T10:54:31.557" v="1663" actId="20577"/>
          <ac:spMkLst>
            <pc:docMk/>
            <pc:sldMk cId="964930398" sldId="358"/>
            <ac:spMk id="3" creationId="{02A8E88D-8338-4225-9DF9-30379044B039}"/>
          </ac:spMkLst>
        </pc:spChg>
      </pc:sldChg>
      <pc:sldChg chg="addSp delSp modSp add mod ord">
        <pc:chgData name="Begoña Chulià Roselló" userId="ca5c1082-453d-4652-aecc-670b2f86ceff" providerId="ADAL" clId="{139674A2-24E8-408C-B1DB-54061CDC5168}" dt="2021-04-15T10:55:36.716" v="1691" actId="1076"/>
        <pc:sldMkLst>
          <pc:docMk/>
          <pc:sldMk cId="533325490" sldId="359"/>
        </pc:sldMkLst>
        <pc:spChg chg="mod">
          <ac:chgData name="Begoña Chulià Roselló" userId="ca5c1082-453d-4652-aecc-670b2f86ceff" providerId="ADAL" clId="{139674A2-24E8-408C-B1DB-54061CDC5168}" dt="2021-04-15T10:55:01.955" v="1680" actId="20577"/>
          <ac:spMkLst>
            <pc:docMk/>
            <pc:sldMk cId="533325490" sldId="359"/>
            <ac:spMk id="3" creationId="{273582F9-822B-45F9-AF78-78D91A5D1D0D}"/>
          </ac:spMkLst>
        </pc:spChg>
        <pc:spChg chg="add mod">
          <ac:chgData name="Begoña Chulià Roselló" userId="ca5c1082-453d-4652-aecc-670b2f86ceff" providerId="ADAL" clId="{139674A2-24E8-408C-B1DB-54061CDC5168}" dt="2021-04-15T10:55:36.716" v="1691" actId="1076"/>
          <ac:spMkLst>
            <pc:docMk/>
            <pc:sldMk cId="533325490" sldId="359"/>
            <ac:spMk id="10" creationId="{A020D5E5-15CF-4EEB-8568-2CFDB6CBEC24}"/>
          </ac:spMkLst>
        </pc:spChg>
        <pc:spChg chg="del">
          <ac:chgData name="Begoña Chulià Roselló" userId="ca5c1082-453d-4652-aecc-670b2f86ceff" providerId="ADAL" clId="{139674A2-24E8-408C-B1DB-54061CDC5168}" dt="2021-04-15T10:55:13.367" v="1683" actId="478"/>
          <ac:spMkLst>
            <pc:docMk/>
            <pc:sldMk cId="533325490" sldId="359"/>
            <ac:spMk id="13" creationId="{1F9AD959-37C2-4D03-9B7E-ED6A91C95BB3}"/>
          </ac:spMkLst>
        </pc:spChg>
        <pc:picChg chg="add mod">
          <ac:chgData name="Begoña Chulià Roselló" userId="ca5c1082-453d-4652-aecc-670b2f86ceff" providerId="ADAL" clId="{139674A2-24E8-408C-B1DB-54061CDC5168}" dt="2021-04-15T10:55:33.082" v="1690" actId="1076"/>
          <ac:picMkLst>
            <pc:docMk/>
            <pc:sldMk cId="533325490" sldId="359"/>
            <ac:picMk id="11" creationId="{95204ACD-4A60-40B8-AAD0-08F1C34141DE}"/>
          </ac:picMkLst>
        </pc:picChg>
        <pc:picChg chg="del">
          <ac:chgData name="Begoña Chulià Roselló" userId="ca5c1082-453d-4652-aecc-670b2f86ceff" providerId="ADAL" clId="{139674A2-24E8-408C-B1DB-54061CDC5168}" dt="2021-04-15T10:55:10.577" v="1682" actId="478"/>
          <ac:picMkLst>
            <pc:docMk/>
            <pc:sldMk cId="533325490" sldId="359"/>
            <ac:picMk id="12" creationId="{63AFC786-A57A-4529-BA8F-A6FD78596769}"/>
          </ac:picMkLst>
        </pc:picChg>
      </pc:sldChg>
      <pc:sldChg chg="addSp delSp modSp add mod">
        <pc:chgData name="Begoña Chulià Roselló" userId="ca5c1082-453d-4652-aecc-670b2f86ceff" providerId="ADAL" clId="{139674A2-24E8-408C-B1DB-54061CDC5168}" dt="2021-04-15T10:58:01.858" v="1771" actId="1076"/>
        <pc:sldMkLst>
          <pc:docMk/>
          <pc:sldMk cId="4245832113" sldId="360"/>
        </pc:sldMkLst>
        <pc:spChg chg="mod">
          <ac:chgData name="Begoña Chulià Roselló" userId="ca5c1082-453d-4652-aecc-670b2f86ceff" providerId="ADAL" clId="{139674A2-24E8-408C-B1DB-54061CDC5168}" dt="2021-04-15T10:55:59.048" v="1728" actId="20577"/>
          <ac:spMkLst>
            <pc:docMk/>
            <pc:sldMk cId="4245832113" sldId="360"/>
            <ac:spMk id="3" creationId="{273582F9-822B-45F9-AF78-78D91A5D1D0D}"/>
          </ac:spMkLst>
        </pc:spChg>
        <pc:spChg chg="del">
          <ac:chgData name="Begoña Chulià Roselló" userId="ca5c1082-453d-4652-aecc-670b2f86ceff" providerId="ADAL" clId="{139674A2-24E8-408C-B1DB-54061CDC5168}" dt="2021-04-15T10:56:05.681" v="1730" actId="478"/>
          <ac:spMkLst>
            <pc:docMk/>
            <pc:sldMk cId="4245832113" sldId="360"/>
            <ac:spMk id="10" creationId="{A020D5E5-15CF-4EEB-8568-2CFDB6CBEC24}"/>
          </ac:spMkLst>
        </pc:spChg>
        <pc:spChg chg="add mod">
          <ac:chgData name="Begoña Chulià Roselló" userId="ca5c1082-453d-4652-aecc-670b2f86ceff" providerId="ADAL" clId="{139674A2-24E8-408C-B1DB-54061CDC5168}" dt="2021-04-15T10:56:57.790" v="1748" actId="1076"/>
          <ac:spMkLst>
            <pc:docMk/>
            <pc:sldMk cId="4245832113" sldId="360"/>
            <ac:spMk id="12" creationId="{AE489F82-537B-4840-B13B-6E3B4B7377D8}"/>
          </ac:spMkLst>
        </pc:spChg>
        <pc:spChg chg="add mod">
          <ac:chgData name="Begoña Chulià Roselló" userId="ca5c1082-453d-4652-aecc-670b2f86ceff" providerId="ADAL" clId="{139674A2-24E8-408C-B1DB-54061CDC5168}" dt="2021-04-15T10:57:27.111" v="1757" actId="14100"/>
          <ac:spMkLst>
            <pc:docMk/>
            <pc:sldMk cId="4245832113" sldId="360"/>
            <ac:spMk id="15" creationId="{DB55CB0F-B5F7-461C-93CB-E7C6A5734B3D}"/>
          </ac:spMkLst>
        </pc:spChg>
        <pc:spChg chg="add del mod">
          <ac:chgData name="Begoña Chulià Roselló" userId="ca5c1082-453d-4652-aecc-670b2f86ceff" providerId="ADAL" clId="{139674A2-24E8-408C-B1DB-54061CDC5168}" dt="2021-04-15T10:57:49.919" v="1766"/>
          <ac:spMkLst>
            <pc:docMk/>
            <pc:sldMk cId="4245832113" sldId="360"/>
            <ac:spMk id="17" creationId="{D9064C10-27E3-426A-9CA9-C21FA4D30637}"/>
          </ac:spMkLst>
        </pc:spChg>
        <pc:spChg chg="add mod">
          <ac:chgData name="Begoña Chulià Roselló" userId="ca5c1082-453d-4652-aecc-670b2f86ceff" providerId="ADAL" clId="{139674A2-24E8-408C-B1DB-54061CDC5168}" dt="2021-04-15T10:57:56.453" v="1768" actId="1076"/>
          <ac:spMkLst>
            <pc:docMk/>
            <pc:sldMk cId="4245832113" sldId="360"/>
            <ac:spMk id="18" creationId="{7147A969-57A0-416C-ADF8-D1C4605E8298}"/>
          </ac:spMkLst>
        </pc:spChg>
        <pc:picChg chg="mod">
          <ac:chgData name="Begoña Chulià Roselló" userId="ca5c1082-453d-4652-aecc-670b2f86ceff" providerId="ADAL" clId="{139674A2-24E8-408C-B1DB-54061CDC5168}" dt="2021-04-15T10:56:13.084" v="1733" actId="1076"/>
          <ac:picMkLst>
            <pc:docMk/>
            <pc:sldMk cId="4245832113" sldId="360"/>
            <ac:picMk id="4" creationId="{D069FA35-7741-4A9C-ABAB-2E19D4DDE2BA}"/>
          </ac:picMkLst>
        </pc:picChg>
        <pc:picChg chg="del">
          <ac:chgData name="Begoña Chulià Roselló" userId="ca5c1082-453d-4652-aecc-670b2f86ceff" providerId="ADAL" clId="{139674A2-24E8-408C-B1DB-54061CDC5168}" dt="2021-04-15T10:56:01.171" v="1729" actId="478"/>
          <ac:picMkLst>
            <pc:docMk/>
            <pc:sldMk cId="4245832113" sldId="360"/>
            <ac:picMk id="11" creationId="{95204ACD-4A60-40B8-AAD0-08F1C34141DE}"/>
          </ac:picMkLst>
        </pc:picChg>
        <pc:picChg chg="add mod">
          <ac:chgData name="Begoña Chulià Roselló" userId="ca5c1082-453d-4652-aecc-670b2f86ceff" providerId="ADAL" clId="{139674A2-24E8-408C-B1DB-54061CDC5168}" dt="2021-04-15T10:57:59.439" v="1770" actId="1076"/>
          <ac:picMkLst>
            <pc:docMk/>
            <pc:sldMk cId="4245832113" sldId="360"/>
            <ac:picMk id="13" creationId="{A0EA0085-C545-4AE3-983A-4EAE1AFF13DD}"/>
          </ac:picMkLst>
        </pc:picChg>
        <pc:picChg chg="add mod">
          <ac:chgData name="Begoña Chulià Roselló" userId="ca5c1082-453d-4652-aecc-670b2f86ceff" providerId="ADAL" clId="{139674A2-24E8-408C-B1DB-54061CDC5168}" dt="2021-04-15T10:57:41.588" v="1762" actId="1076"/>
          <ac:picMkLst>
            <pc:docMk/>
            <pc:sldMk cId="4245832113" sldId="360"/>
            <ac:picMk id="14" creationId="{9BB6207B-8C55-4F10-B826-578D91A95D7D}"/>
          </ac:picMkLst>
        </pc:picChg>
        <pc:cxnChg chg="add mod">
          <ac:chgData name="Begoña Chulià Roselló" userId="ca5c1082-453d-4652-aecc-670b2f86ceff" providerId="ADAL" clId="{139674A2-24E8-408C-B1DB-54061CDC5168}" dt="2021-04-15T10:58:01.858" v="1771" actId="1076"/>
          <ac:cxnSpMkLst>
            <pc:docMk/>
            <pc:sldMk cId="4245832113" sldId="360"/>
            <ac:cxnSpMk id="16" creationId="{622CE797-4F6A-48D4-85B4-06098E03DC52}"/>
          </ac:cxnSpMkLst>
        </pc:cxnChg>
      </pc:sldChg>
      <pc:sldChg chg="addSp delSp modSp add mod ord">
        <pc:chgData name="Begoña Chulià Roselló" userId="ca5c1082-453d-4652-aecc-670b2f86ceff" providerId="ADAL" clId="{139674A2-24E8-408C-B1DB-54061CDC5168}" dt="2021-04-15T11:00:41.900" v="1823" actId="1076"/>
        <pc:sldMkLst>
          <pc:docMk/>
          <pc:sldMk cId="639364064" sldId="361"/>
        </pc:sldMkLst>
        <pc:spChg chg="mod">
          <ac:chgData name="Begoña Chulià Roselló" userId="ca5c1082-453d-4652-aecc-670b2f86ceff" providerId="ADAL" clId="{139674A2-24E8-408C-B1DB-54061CDC5168}" dt="2021-04-15T10:58:23.819" v="1785" actId="20577"/>
          <ac:spMkLst>
            <pc:docMk/>
            <pc:sldMk cId="639364064" sldId="361"/>
            <ac:spMk id="3" creationId="{273582F9-822B-45F9-AF78-78D91A5D1D0D}"/>
          </ac:spMkLst>
        </pc:spChg>
        <pc:spChg chg="del">
          <ac:chgData name="Begoña Chulià Roselló" userId="ca5c1082-453d-4652-aecc-670b2f86ceff" providerId="ADAL" clId="{139674A2-24E8-408C-B1DB-54061CDC5168}" dt="2021-04-15T10:58:34.259" v="1787" actId="478"/>
          <ac:spMkLst>
            <pc:docMk/>
            <pc:sldMk cId="639364064" sldId="361"/>
            <ac:spMk id="10" creationId="{A020D5E5-15CF-4EEB-8568-2CFDB6CBEC24}"/>
          </ac:spMkLst>
        </pc:spChg>
        <pc:spChg chg="add mod">
          <ac:chgData name="Begoña Chulià Roselló" userId="ca5c1082-453d-4652-aecc-670b2f86ceff" providerId="ADAL" clId="{139674A2-24E8-408C-B1DB-54061CDC5168}" dt="2021-04-15T10:59:27.478" v="1801" actId="1076"/>
          <ac:spMkLst>
            <pc:docMk/>
            <pc:sldMk cId="639364064" sldId="361"/>
            <ac:spMk id="12" creationId="{03F8A034-4620-4112-B7F6-BA2BF8375D00}"/>
          </ac:spMkLst>
        </pc:spChg>
        <pc:spChg chg="add mod">
          <ac:chgData name="Begoña Chulià Roselló" userId="ca5c1082-453d-4652-aecc-670b2f86ceff" providerId="ADAL" clId="{139674A2-24E8-408C-B1DB-54061CDC5168}" dt="2021-04-15T11:00:01.913" v="1812" actId="14100"/>
          <ac:spMkLst>
            <pc:docMk/>
            <pc:sldMk cId="639364064" sldId="361"/>
            <ac:spMk id="16" creationId="{17642612-8C5B-45E0-AAC8-20BC2EA4A2B8}"/>
          </ac:spMkLst>
        </pc:spChg>
        <pc:spChg chg="add mod">
          <ac:chgData name="Begoña Chulià Roselló" userId="ca5c1082-453d-4652-aecc-670b2f86ceff" providerId="ADAL" clId="{139674A2-24E8-408C-B1DB-54061CDC5168}" dt="2021-04-15T11:00:33.935" v="1820" actId="1076"/>
          <ac:spMkLst>
            <pc:docMk/>
            <pc:sldMk cId="639364064" sldId="361"/>
            <ac:spMk id="18" creationId="{9437E0C7-75BB-49C3-907F-748283160C1C}"/>
          </ac:spMkLst>
        </pc:spChg>
        <pc:picChg chg="del">
          <ac:chgData name="Begoña Chulià Roselló" userId="ca5c1082-453d-4652-aecc-670b2f86ceff" providerId="ADAL" clId="{139674A2-24E8-408C-B1DB-54061CDC5168}" dt="2021-04-15T10:58:25.753" v="1786" actId="478"/>
          <ac:picMkLst>
            <pc:docMk/>
            <pc:sldMk cId="639364064" sldId="361"/>
            <ac:picMk id="11" creationId="{95204ACD-4A60-40B8-AAD0-08F1C34141DE}"/>
          </ac:picMkLst>
        </pc:picChg>
        <pc:picChg chg="add mod">
          <ac:chgData name="Begoña Chulià Roselló" userId="ca5c1082-453d-4652-aecc-670b2f86ceff" providerId="ADAL" clId="{139674A2-24E8-408C-B1DB-54061CDC5168}" dt="2021-04-15T11:00:38.461" v="1821" actId="1076"/>
          <ac:picMkLst>
            <pc:docMk/>
            <pc:sldMk cId="639364064" sldId="361"/>
            <ac:picMk id="13" creationId="{E21B149E-E734-4945-A08F-CEB27DC0FDB3}"/>
          </ac:picMkLst>
        </pc:picChg>
        <pc:picChg chg="add mod">
          <ac:chgData name="Begoña Chulià Roselló" userId="ca5c1082-453d-4652-aecc-670b2f86ceff" providerId="ADAL" clId="{139674A2-24E8-408C-B1DB-54061CDC5168}" dt="2021-04-15T11:00:41.900" v="1823" actId="1076"/>
          <ac:picMkLst>
            <pc:docMk/>
            <pc:sldMk cId="639364064" sldId="361"/>
            <ac:picMk id="14" creationId="{47F3BD27-DA8F-4E7E-A6B2-77618DFAAB1C}"/>
          </ac:picMkLst>
        </pc:picChg>
        <pc:picChg chg="add del mod">
          <ac:chgData name="Begoña Chulià Roselló" userId="ca5c1082-453d-4652-aecc-670b2f86ceff" providerId="ADAL" clId="{139674A2-24E8-408C-B1DB-54061CDC5168}" dt="2021-04-15T10:59:50.658" v="1809" actId="478"/>
          <ac:picMkLst>
            <pc:docMk/>
            <pc:sldMk cId="639364064" sldId="361"/>
            <ac:picMk id="15" creationId="{74546F32-E513-41D4-87C3-78EEFCDFB2B4}"/>
          </ac:picMkLst>
        </pc:picChg>
        <pc:cxnChg chg="add mod">
          <ac:chgData name="Begoña Chulià Roselló" userId="ca5c1082-453d-4652-aecc-670b2f86ceff" providerId="ADAL" clId="{139674A2-24E8-408C-B1DB-54061CDC5168}" dt="2021-04-15T11:00:40.297" v="1822" actId="1076"/>
          <ac:cxnSpMkLst>
            <pc:docMk/>
            <pc:sldMk cId="639364064" sldId="361"/>
            <ac:cxnSpMk id="17" creationId="{F7A1CBB7-8D30-45BC-A60A-9E1D9365DEDF}"/>
          </ac:cxnSpMkLst>
        </pc:cxnChg>
      </pc:sldChg>
      <pc:sldChg chg="addSp delSp modSp add mod ord">
        <pc:chgData name="Begoña Chulià Roselló" userId="ca5c1082-453d-4652-aecc-670b2f86ceff" providerId="ADAL" clId="{139674A2-24E8-408C-B1DB-54061CDC5168}" dt="2021-04-15T11:03:10.489" v="1889" actId="14100"/>
        <pc:sldMkLst>
          <pc:docMk/>
          <pc:sldMk cId="373375952" sldId="362"/>
        </pc:sldMkLst>
        <pc:spChg chg="mod">
          <ac:chgData name="Begoña Chulià Roselló" userId="ca5c1082-453d-4652-aecc-670b2f86ceff" providerId="ADAL" clId="{139674A2-24E8-408C-B1DB-54061CDC5168}" dt="2021-04-15T11:01:05.474" v="1846" actId="20577"/>
          <ac:spMkLst>
            <pc:docMk/>
            <pc:sldMk cId="373375952" sldId="362"/>
            <ac:spMk id="3" creationId="{273582F9-822B-45F9-AF78-78D91A5D1D0D}"/>
          </ac:spMkLst>
        </pc:spChg>
        <pc:spChg chg="del">
          <ac:chgData name="Begoña Chulià Roselló" userId="ca5c1082-453d-4652-aecc-670b2f86ceff" providerId="ADAL" clId="{139674A2-24E8-408C-B1DB-54061CDC5168}" dt="2021-04-15T11:01:15.704" v="1848" actId="478"/>
          <ac:spMkLst>
            <pc:docMk/>
            <pc:sldMk cId="373375952" sldId="362"/>
            <ac:spMk id="10" creationId="{A020D5E5-15CF-4EEB-8568-2CFDB6CBEC24}"/>
          </ac:spMkLst>
        </pc:spChg>
        <pc:spChg chg="add mod">
          <ac:chgData name="Begoña Chulià Roselló" userId="ca5c1082-453d-4652-aecc-670b2f86ceff" providerId="ADAL" clId="{139674A2-24E8-408C-B1DB-54061CDC5168}" dt="2021-04-15T11:02:25.689" v="1877" actId="14100"/>
          <ac:spMkLst>
            <pc:docMk/>
            <pc:sldMk cId="373375952" sldId="362"/>
            <ac:spMk id="12" creationId="{D7C544A9-622A-442E-BF07-70725DA35632}"/>
          </ac:spMkLst>
        </pc:spChg>
        <pc:spChg chg="add mod">
          <ac:chgData name="Begoña Chulià Roselló" userId="ca5c1082-453d-4652-aecc-670b2f86ceff" providerId="ADAL" clId="{139674A2-24E8-408C-B1DB-54061CDC5168}" dt="2021-04-15T11:02:34.817" v="1880" actId="1076"/>
          <ac:spMkLst>
            <pc:docMk/>
            <pc:sldMk cId="373375952" sldId="362"/>
            <ac:spMk id="16" creationId="{2D4C7045-19DC-4396-BF36-3FD7452B343B}"/>
          </ac:spMkLst>
        </pc:spChg>
        <pc:picChg chg="del">
          <ac:chgData name="Begoña Chulià Roselló" userId="ca5c1082-453d-4652-aecc-670b2f86ceff" providerId="ADAL" clId="{139674A2-24E8-408C-B1DB-54061CDC5168}" dt="2021-04-15T11:01:07.952" v="1847" actId="478"/>
          <ac:picMkLst>
            <pc:docMk/>
            <pc:sldMk cId="373375952" sldId="362"/>
            <ac:picMk id="11" creationId="{95204ACD-4A60-40B8-AAD0-08F1C34141DE}"/>
          </ac:picMkLst>
        </pc:picChg>
        <pc:picChg chg="add mod">
          <ac:chgData name="Begoña Chulià Roselló" userId="ca5c1082-453d-4652-aecc-670b2f86ceff" providerId="ADAL" clId="{139674A2-24E8-408C-B1DB-54061CDC5168}" dt="2021-04-15T11:02:07.717" v="1868" actId="1076"/>
          <ac:picMkLst>
            <pc:docMk/>
            <pc:sldMk cId="373375952" sldId="362"/>
            <ac:picMk id="13" creationId="{26E9D026-2B7C-4B23-B40D-36EED40BA0F3}"/>
          </ac:picMkLst>
        </pc:picChg>
        <pc:picChg chg="add mod">
          <ac:chgData name="Begoña Chulià Roselló" userId="ca5c1082-453d-4652-aecc-670b2f86ceff" providerId="ADAL" clId="{139674A2-24E8-408C-B1DB-54061CDC5168}" dt="2021-04-15T11:02:58.650" v="1886" actId="14100"/>
          <ac:picMkLst>
            <pc:docMk/>
            <pc:sldMk cId="373375952" sldId="362"/>
            <ac:picMk id="14" creationId="{71CA0674-05F5-4DF4-A763-6EE9233B2996}"/>
          </ac:picMkLst>
        </pc:picChg>
        <pc:picChg chg="add mod">
          <ac:chgData name="Begoña Chulià Roselló" userId="ca5c1082-453d-4652-aecc-670b2f86ceff" providerId="ADAL" clId="{139674A2-24E8-408C-B1DB-54061CDC5168}" dt="2021-04-15T11:03:10.489" v="1889" actId="14100"/>
          <ac:picMkLst>
            <pc:docMk/>
            <pc:sldMk cId="373375952" sldId="362"/>
            <ac:picMk id="15" creationId="{CFC173F5-B4E1-46BF-8E49-2B3D467CB914}"/>
          </ac:picMkLst>
        </pc:picChg>
        <pc:cxnChg chg="add mod">
          <ac:chgData name="Begoña Chulià Roselló" userId="ca5c1082-453d-4652-aecc-670b2f86ceff" providerId="ADAL" clId="{139674A2-24E8-408C-B1DB-54061CDC5168}" dt="2021-04-15T11:02:42.263" v="1882" actId="1076"/>
          <ac:cxnSpMkLst>
            <pc:docMk/>
            <pc:sldMk cId="373375952" sldId="362"/>
            <ac:cxnSpMk id="17" creationId="{DF936BF4-885A-48A8-9469-D14B0E070140}"/>
          </ac:cxnSpMkLst>
        </pc:cxnChg>
        <pc:cxnChg chg="add mod">
          <ac:chgData name="Begoña Chulià Roselló" userId="ca5c1082-453d-4652-aecc-670b2f86ceff" providerId="ADAL" clId="{139674A2-24E8-408C-B1DB-54061CDC5168}" dt="2021-04-15T11:02:55.024" v="1885" actId="1076"/>
          <ac:cxnSpMkLst>
            <pc:docMk/>
            <pc:sldMk cId="373375952" sldId="362"/>
            <ac:cxnSpMk id="18" creationId="{B2DAB5A8-F7FD-405C-9620-9B94FB8E5915}"/>
          </ac:cxnSpMkLst>
        </pc:cxnChg>
      </pc:sldChg>
      <pc:sldChg chg="modSp add mod ord">
        <pc:chgData name="Begoña Chulià Roselló" userId="ca5c1082-453d-4652-aecc-670b2f86ceff" providerId="ADAL" clId="{139674A2-24E8-408C-B1DB-54061CDC5168}" dt="2021-04-15T11:03:50.831" v="1941" actId="20577"/>
        <pc:sldMkLst>
          <pc:docMk/>
          <pc:sldMk cId="2708242768" sldId="363"/>
        </pc:sldMkLst>
        <pc:spChg chg="mod">
          <ac:chgData name="Begoña Chulià Roselló" userId="ca5c1082-453d-4652-aecc-670b2f86ceff" providerId="ADAL" clId="{139674A2-24E8-408C-B1DB-54061CDC5168}" dt="2021-04-15T11:03:50.831" v="1941" actId="20577"/>
          <ac:spMkLst>
            <pc:docMk/>
            <pc:sldMk cId="2708242768" sldId="363"/>
            <ac:spMk id="3" creationId="{02A8E88D-8338-4225-9DF9-30379044B039}"/>
          </ac:spMkLst>
        </pc:spChg>
      </pc:sldChg>
      <pc:sldChg chg="addSp delSp modSp add mod ord delAnim modAnim">
        <pc:chgData name="Begoña Chulià Roselló" userId="ca5c1082-453d-4652-aecc-670b2f86ceff" providerId="ADAL" clId="{139674A2-24E8-408C-B1DB-54061CDC5168}" dt="2021-04-15T11:06:33.400" v="1984" actId="1076"/>
        <pc:sldMkLst>
          <pc:docMk/>
          <pc:sldMk cId="3746967936" sldId="364"/>
        </pc:sldMkLst>
        <pc:spChg chg="mod">
          <ac:chgData name="Begoña Chulià Roselló" userId="ca5c1082-453d-4652-aecc-670b2f86ceff" providerId="ADAL" clId="{139674A2-24E8-408C-B1DB-54061CDC5168}" dt="2021-04-15T11:04:17.476" v="1967" actId="20577"/>
          <ac:spMkLst>
            <pc:docMk/>
            <pc:sldMk cId="3746967936" sldId="364"/>
            <ac:spMk id="3" creationId="{273582F9-822B-45F9-AF78-78D91A5D1D0D}"/>
          </ac:spMkLst>
        </pc:spChg>
        <pc:spChg chg="del">
          <ac:chgData name="Begoña Chulià Roselló" userId="ca5c1082-453d-4652-aecc-670b2f86ceff" providerId="ADAL" clId="{139674A2-24E8-408C-B1DB-54061CDC5168}" dt="2021-04-15T11:05:30.989" v="1969" actId="478"/>
          <ac:spMkLst>
            <pc:docMk/>
            <pc:sldMk cId="3746967936" sldId="364"/>
            <ac:spMk id="10" creationId="{A020D5E5-15CF-4EEB-8568-2CFDB6CBEC24}"/>
          </ac:spMkLst>
        </pc:spChg>
        <pc:spChg chg="add mod">
          <ac:chgData name="Begoña Chulià Roselló" userId="ca5c1082-453d-4652-aecc-670b2f86ceff" providerId="ADAL" clId="{139674A2-24E8-408C-B1DB-54061CDC5168}" dt="2021-04-15T11:06:32.381" v="1983" actId="1076"/>
          <ac:spMkLst>
            <pc:docMk/>
            <pc:sldMk cId="3746967936" sldId="364"/>
            <ac:spMk id="12" creationId="{62F93CAE-8F69-4476-867C-AF352674EDCE}"/>
          </ac:spMkLst>
        </pc:spChg>
        <pc:spChg chg="mod">
          <ac:chgData name="Begoña Chulià Roselló" userId="ca5c1082-453d-4652-aecc-670b2f86ceff" providerId="ADAL" clId="{139674A2-24E8-408C-B1DB-54061CDC5168}" dt="2021-04-15T11:06:05.316" v="1976"/>
          <ac:spMkLst>
            <pc:docMk/>
            <pc:sldMk cId="3746967936" sldId="364"/>
            <ac:spMk id="14" creationId="{5E45379F-0C12-469A-B0E1-250D51587B37}"/>
          </ac:spMkLst>
        </pc:spChg>
        <pc:spChg chg="mod">
          <ac:chgData name="Begoña Chulià Roselló" userId="ca5c1082-453d-4652-aecc-670b2f86ceff" providerId="ADAL" clId="{139674A2-24E8-408C-B1DB-54061CDC5168}" dt="2021-04-15T11:06:05.316" v="1976"/>
          <ac:spMkLst>
            <pc:docMk/>
            <pc:sldMk cId="3746967936" sldId="364"/>
            <ac:spMk id="15" creationId="{CB203889-975B-4049-B628-3AB9B9D3512E}"/>
          </ac:spMkLst>
        </pc:spChg>
        <pc:grpChg chg="add del mod">
          <ac:chgData name="Begoña Chulià Roselló" userId="ca5c1082-453d-4652-aecc-670b2f86ceff" providerId="ADAL" clId="{139674A2-24E8-408C-B1DB-54061CDC5168}" dt="2021-04-15T11:06:14.626" v="1977" actId="478"/>
          <ac:grpSpMkLst>
            <pc:docMk/>
            <pc:sldMk cId="3746967936" sldId="364"/>
            <ac:grpSpMk id="13" creationId="{4719F747-913E-4997-9F1F-2F2E3C7D4520}"/>
          </ac:grpSpMkLst>
        </pc:grpChg>
        <pc:picChg chg="add mod">
          <ac:chgData name="Begoña Chulià Roselló" userId="ca5c1082-453d-4652-aecc-670b2f86ceff" providerId="ADAL" clId="{139674A2-24E8-408C-B1DB-54061CDC5168}" dt="2021-04-15T11:06:33.400" v="1984" actId="1076"/>
          <ac:picMkLst>
            <pc:docMk/>
            <pc:sldMk cId="3746967936" sldId="364"/>
            <ac:picMk id="6" creationId="{3EECFB0C-9B2A-4232-B594-C8F317EE0320}"/>
          </ac:picMkLst>
        </pc:picChg>
        <pc:picChg chg="del">
          <ac:chgData name="Begoña Chulià Roselló" userId="ca5c1082-453d-4652-aecc-670b2f86ceff" providerId="ADAL" clId="{139674A2-24E8-408C-B1DB-54061CDC5168}" dt="2021-04-15T11:05:24.105" v="1968" actId="478"/>
          <ac:picMkLst>
            <pc:docMk/>
            <pc:sldMk cId="3746967936" sldId="364"/>
            <ac:picMk id="11" creationId="{95204ACD-4A60-40B8-AAD0-08F1C34141DE}"/>
          </ac:picMkLst>
        </pc:picChg>
      </pc:sldChg>
      <pc:sldChg chg="addSp delSp modSp add mod modAnim">
        <pc:chgData name="Begoña Chulià Roselló" userId="ca5c1082-453d-4652-aecc-670b2f86ceff" providerId="ADAL" clId="{139674A2-24E8-408C-B1DB-54061CDC5168}" dt="2021-04-15T11:09:05.206" v="2046" actId="207"/>
        <pc:sldMkLst>
          <pc:docMk/>
          <pc:sldMk cId="822401420" sldId="365"/>
        </pc:sldMkLst>
        <pc:spChg chg="mod">
          <ac:chgData name="Begoña Chulià Roselló" userId="ca5c1082-453d-4652-aecc-670b2f86ceff" providerId="ADAL" clId="{139674A2-24E8-408C-B1DB-54061CDC5168}" dt="2021-04-15T11:07:45.211" v="2014" actId="1076"/>
          <ac:spMkLst>
            <pc:docMk/>
            <pc:sldMk cId="822401420" sldId="365"/>
            <ac:spMk id="3" creationId="{273582F9-822B-45F9-AF78-78D91A5D1D0D}"/>
          </ac:spMkLst>
        </pc:spChg>
        <pc:spChg chg="add mod">
          <ac:chgData name="Begoña Chulià Roselló" userId="ca5c1082-453d-4652-aecc-670b2f86ceff" providerId="ADAL" clId="{139674A2-24E8-408C-B1DB-54061CDC5168}" dt="2021-04-15T11:08:32.303" v="2036" actId="1076"/>
          <ac:spMkLst>
            <pc:docMk/>
            <pc:sldMk cId="822401420" sldId="365"/>
            <ac:spMk id="11" creationId="{E864A241-55AF-4078-A98E-6EAD32C8443B}"/>
          </ac:spMkLst>
        </pc:spChg>
        <pc:spChg chg="del">
          <ac:chgData name="Begoña Chulià Roselló" userId="ca5c1082-453d-4652-aecc-670b2f86ceff" providerId="ADAL" clId="{139674A2-24E8-408C-B1DB-54061CDC5168}" dt="2021-04-15T11:07:24.711" v="2009" actId="478"/>
          <ac:spMkLst>
            <pc:docMk/>
            <pc:sldMk cId="822401420" sldId="365"/>
            <ac:spMk id="12" creationId="{62F93CAE-8F69-4476-867C-AF352674EDCE}"/>
          </ac:spMkLst>
        </pc:spChg>
        <pc:spChg chg="add mod">
          <ac:chgData name="Begoña Chulià Roselló" userId="ca5c1082-453d-4652-aecc-670b2f86ceff" providerId="ADAL" clId="{139674A2-24E8-408C-B1DB-54061CDC5168}" dt="2021-04-15T11:08:33.352" v="2037" actId="1076"/>
          <ac:spMkLst>
            <pc:docMk/>
            <pc:sldMk cId="822401420" sldId="365"/>
            <ac:spMk id="13" creationId="{12C28840-F3FF-4589-93B1-64BA7C1CD754}"/>
          </ac:spMkLst>
        </pc:spChg>
        <pc:spChg chg="add mod">
          <ac:chgData name="Begoña Chulià Roselló" userId="ca5c1082-453d-4652-aecc-670b2f86ceff" providerId="ADAL" clId="{139674A2-24E8-408C-B1DB-54061CDC5168}" dt="2021-04-15T11:08:35.007" v="2038" actId="1076"/>
          <ac:spMkLst>
            <pc:docMk/>
            <pc:sldMk cId="822401420" sldId="365"/>
            <ac:spMk id="14" creationId="{3FC6E99B-EB7A-4407-BC91-EB0F2EBFDFA5}"/>
          </ac:spMkLst>
        </pc:spChg>
        <pc:spChg chg="add mod">
          <ac:chgData name="Begoña Chulià Roselló" userId="ca5c1082-453d-4652-aecc-670b2f86ceff" providerId="ADAL" clId="{139674A2-24E8-408C-B1DB-54061CDC5168}" dt="2021-04-15T11:08:36.511" v="2039" actId="1076"/>
          <ac:spMkLst>
            <pc:docMk/>
            <pc:sldMk cId="822401420" sldId="365"/>
            <ac:spMk id="15" creationId="{A88A6263-26E0-4085-AB63-85C4F6BF3173}"/>
          </ac:spMkLst>
        </pc:spChg>
        <pc:spChg chg="add mod">
          <ac:chgData name="Begoña Chulià Roselló" userId="ca5c1082-453d-4652-aecc-670b2f86ceff" providerId="ADAL" clId="{139674A2-24E8-408C-B1DB-54061CDC5168}" dt="2021-04-15T11:08:37.495" v="2040" actId="1076"/>
          <ac:spMkLst>
            <pc:docMk/>
            <pc:sldMk cId="822401420" sldId="365"/>
            <ac:spMk id="16" creationId="{714B2E5E-FD5E-4D66-88A4-BF2ADD49FE1B}"/>
          </ac:spMkLst>
        </pc:spChg>
        <pc:spChg chg="add mod">
          <ac:chgData name="Begoña Chulià Roselló" userId="ca5c1082-453d-4652-aecc-670b2f86ceff" providerId="ADAL" clId="{139674A2-24E8-408C-B1DB-54061CDC5168}" dt="2021-04-15T11:09:05.206" v="2046" actId="207"/>
          <ac:spMkLst>
            <pc:docMk/>
            <pc:sldMk cId="822401420" sldId="365"/>
            <ac:spMk id="17" creationId="{45731702-67A9-42CB-902F-C8A2C1C21860}"/>
          </ac:spMkLst>
        </pc:spChg>
        <pc:spChg chg="add mod">
          <ac:chgData name="Begoña Chulià Roselló" userId="ca5c1082-453d-4652-aecc-670b2f86ceff" providerId="ADAL" clId="{139674A2-24E8-408C-B1DB-54061CDC5168}" dt="2021-04-15T11:08:54.710" v="2045" actId="14100"/>
          <ac:spMkLst>
            <pc:docMk/>
            <pc:sldMk cId="822401420" sldId="365"/>
            <ac:spMk id="18" creationId="{F3A09BDA-2E98-4F09-B6C6-326030441AAF}"/>
          </ac:spMkLst>
        </pc:spChg>
        <pc:picChg chg="del">
          <ac:chgData name="Begoña Chulià Roselló" userId="ca5c1082-453d-4652-aecc-670b2f86ceff" providerId="ADAL" clId="{139674A2-24E8-408C-B1DB-54061CDC5168}" dt="2021-04-15T11:07:14.944" v="1986" actId="478"/>
          <ac:picMkLst>
            <pc:docMk/>
            <pc:sldMk cId="822401420" sldId="365"/>
            <ac:picMk id="6" creationId="{3EECFB0C-9B2A-4232-B594-C8F317EE0320}"/>
          </ac:picMkLst>
        </pc:picChg>
        <pc:picChg chg="add del mod">
          <ac:chgData name="Begoña Chulià Roselló" userId="ca5c1082-453d-4652-aecc-670b2f86ceff" providerId="ADAL" clId="{139674A2-24E8-408C-B1DB-54061CDC5168}" dt="2021-04-15T11:07:58.738" v="2017" actId="478"/>
          <ac:picMkLst>
            <pc:docMk/>
            <pc:sldMk cId="822401420" sldId="365"/>
            <ac:picMk id="8" creationId="{DF261746-F47B-4EC6-84A2-63340AE2C8DD}"/>
          </ac:picMkLst>
        </pc:picChg>
      </pc:sldChg>
      <pc:sldChg chg="modSp add mod ord">
        <pc:chgData name="Begoña Chulià Roselló" userId="ca5c1082-453d-4652-aecc-670b2f86ceff" providerId="ADAL" clId="{139674A2-24E8-408C-B1DB-54061CDC5168}" dt="2021-04-15T11:09:33.180" v="2113" actId="20577"/>
        <pc:sldMkLst>
          <pc:docMk/>
          <pc:sldMk cId="1481629527" sldId="366"/>
        </pc:sldMkLst>
        <pc:spChg chg="mod">
          <ac:chgData name="Begoña Chulià Roselló" userId="ca5c1082-453d-4652-aecc-670b2f86ceff" providerId="ADAL" clId="{139674A2-24E8-408C-B1DB-54061CDC5168}" dt="2021-04-15T11:09:33.180" v="2113" actId="20577"/>
          <ac:spMkLst>
            <pc:docMk/>
            <pc:sldMk cId="1481629527" sldId="366"/>
            <ac:spMk id="3" creationId="{02A8E88D-8338-4225-9DF9-30379044B039}"/>
          </ac:spMkLst>
        </pc:spChg>
      </pc:sldChg>
      <pc:sldChg chg="addSp delSp modSp add mod ord">
        <pc:chgData name="Begoña Chulià Roselló" userId="ca5c1082-453d-4652-aecc-670b2f86ceff" providerId="ADAL" clId="{139674A2-24E8-408C-B1DB-54061CDC5168}" dt="2021-04-15T11:19:06.143" v="2322" actId="20578"/>
        <pc:sldMkLst>
          <pc:docMk/>
          <pc:sldMk cId="3738029643" sldId="367"/>
        </pc:sldMkLst>
        <pc:spChg chg="mod">
          <ac:chgData name="Begoña Chulià Roselló" userId="ca5c1082-453d-4652-aecc-670b2f86ceff" providerId="ADAL" clId="{139674A2-24E8-408C-B1DB-54061CDC5168}" dt="2021-04-15T11:10:02.847" v="2125" actId="20577"/>
          <ac:spMkLst>
            <pc:docMk/>
            <pc:sldMk cId="3738029643" sldId="367"/>
            <ac:spMk id="3" creationId="{273582F9-822B-45F9-AF78-78D91A5D1D0D}"/>
          </ac:spMkLst>
        </pc:spChg>
        <pc:spChg chg="add mod">
          <ac:chgData name="Begoña Chulià Roselló" userId="ca5c1082-453d-4652-aecc-670b2f86ceff" providerId="ADAL" clId="{139674A2-24E8-408C-B1DB-54061CDC5168}" dt="2021-04-15T11:11:21.281" v="2148" actId="1076"/>
          <ac:spMkLst>
            <pc:docMk/>
            <pc:sldMk cId="3738029643" sldId="367"/>
            <ac:spMk id="10" creationId="{D93E1EB7-1AB7-46E4-A2DF-F8B3B5CA1230}"/>
          </ac:spMkLst>
        </pc:spChg>
        <pc:spChg chg="del">
          <ac:chgData name="Begoña Chulià Roselló" userId="ca5c1082-453d-4652-aecc-670b2f86ceff" providerId="ADAL" clId="{139674A2-24E8-408C-B1DB-54061CDC5168}" dt="2021-04-15T11:10:10.929" v="2127" actId="478"/>
          <ac:spMkLst>
            <pc:docMk/>
            <pc:sldMk cId="3738029643" sldId="367"/>
            <ac:spMk id="12" creationId="{62F93CAE-8F69-4476-867C-AF352674EDCE}"/>
          </ac:spMkLst>
        </pc:spChg>
        <pc:picChg chg="del">
          <ac:chgData name="Begoña Chulià Roselló" userId="ca5c1082-453d-4652-aecc-670b2f86ceff" providerId="ADAL" clId="{139674A2-24E8-408C-B1DB-54061CDC5168}" dt="2021-04-15T11:10:04.230" v="2126" actId="478"/>
          <ac:picMkLst>
            <pc:docMk/>
            <pc:sldMk cId="3738029643" sldId="367"/>
            <ac:picMk id="6" creationId="{3EECFB0C-9B2A-4232-B594-C8F317EE0320}"/>
          </ac:picMkLst>
        </pc:picChg>
        <pc:picChg chg="add mod">
          <ac:chgData name="Begoña Chulià Roselló" userId="ca5c1082-453d-4652-aecc-670b2f86ceff" providerId="ADAL" clId="{139674A2-24E8-408C-B1DB-54061CDC5168}" dt="2021-04-15T11:11:08.870" v="2143" actId="1076"/>
          <ac:picMkLst>
            <pc:docMk/>
            <pc:sldMk cId="3738029643" sldId="367"/>
            <ac:picMk id="11" creationId="{DAFA3143-4555-4376-AB2D-3E95BBD46766}"/>
          </ac:picMkLst>
        </pc:picChg>
        <pc:picChg chg="add mod">
          <ac:chgData name="Begoña Chulià Roselló" userId="ca5c1082-453d-4652-aecc-670b2f86ceff" providerId="ADAL" clId="{139674A2-24E8-408C-B1DB-54061CDC5168}" dt="2021-04-15T11:11:30.417" v="2149" actId="1076"/>
          <ac:picMkLst>
            <pc:docMk/>
            <pc:sldMk cId="3738029643" sldId="367"/>
            <ac:picMk id="13" creationId="{BBD5B260-F1E5-4DDE-9A71-6212E32BE903}"/>
          </ac:picMkLst>
        </pc:picChg>
      </pc:sldChg>
      <pc:sldChg chg="addSp delSp modSp add mod">
        <pc:chgData name="Begoña Chulià Roselló" userId="ca5c1082-453d-4652-aecc-670b2f86ceff" providerId="ADAL" clId="{139674A2-24E8-408C-B1DB-54061CDC5168}" dt="2021-04-15T11:12:43.200" v="2197" actId="1076"/>
        <pc:sldMkLst>
          <pc:docMk/>
          <pc:sldMk cId="1094447607" sldId="368"/>
        </pc:sldMkLst>
        <pc:spChg chg="mod">
          <ac:chgData name="Begoña Chulià Roselló" userId="ca5c1082-453d-4652-aecc-670b2f86ceff" providerId="ADAL" clId="{139674A2-24E8-408C-B1DB-54061CDC5168}" dt="2021-04-15T11:12:09.409" v="2182" actId="20577"/>
          <ac:spMkLst>
            <pc:docMk/>
            <pc:sldMk cId="1094447607" sldId="368"/>
            <ac:spMk id="3" creationId="{273582F9-822B-45F9-AF78-78D91A5D1D0D}"/>
          </ac:spMkLst>
        </pc:spChg>
        <pc:spChg chg="del">
          <ac:chgData name="Begoña Chulià Roselló" userId="ca5c1082-453d-4652-aecc-670b2f86ceff" providerId="ADAL" clId="{139674A2-24E8-408C-B1DB-54061CDC5168}" dt="2021-04-15T11:12:17.079" v="2185" actId="478"/>
          <ac:spMkLst>
            <pc:docMk/>
            <pc:sldMk cId="1094447607" sldId="368"/>
            <ac:spMk id="10" creationId="{D93E1EB7-1AB7-46E4-A2DF-F8B3B5CA1230}"/>
          </ac:spMkLst>
        </pc:spChg>
        <pc:spChg chg="add mod">
          <ac:chgData name="Begoña Chulià Roselló" userId="ca5c1082-453d-4652-aecc-670b2f86ceff" providerId="ADAL" clId="{139674A2-24E8-408C-B1DB-54061CDC5168}" dt="2021-04-15T11:12:34.731" v="2192" actId="1076"/>
          <ac:spMkLst>
            <pc:docMk/>
            <pc:sldMk cId="1094447607" sldId="368"/>
            <ac:spMk id="12" creationId="{5646825F-9732-4FB0-8FCC-092D5D36EF98}"/>
          </ac:spMkLst>
        </pc:spChg>
        <pc:picChg chg="del">
          <ac:chgData name="Begoña Chulià Roselló" userId="ca5c1082-453d-4652-aecc-670b2f86ceff" providerId="ADAL" clId="{139674A2-24E8-408C-B1DB-54061CDC5168}" dt="2021-04-15T11:12:11.999" v="2183" actId="478"/>
          <ac:picMkLst>
            <pc:docMk/>
            <pc:sldMk cId="1094447607" sldId="368"/>
            <ac:picMk id="11" creationId="{DAFA3143-4555-4376-AB2D-3E95BBD46766}"/>
          </ac:picMkLst>
        </pc:picChg>
        <pc:picChg chg="del">
          <ac:chgData name="Begoña Chulià Roselló" userId="ca5c1082-453d-4652-aecc-670b2f86ceff" providerId="ADAL" clId="{139674A2-24E8-408C-B1DB-54061CDC5168}" dt="2021-04-15T11:12:12.369" v="2184" actId="478"/>
          <ac:picMkLst>
            <pc:docMk/>
            <pc:sldMk cId="1094447607" sldId="368"/>
            <ac:picMk id="13" creationId="{BBD5B260-F1E5-4DDE-9A71-6212E32BE903}"/>
          </ac:picMkLst>
        </pc:picChg>
        <pc:picChg chg="add mod">
          <ac:chgData name="Begoña Chulià Roselló" userId="ca5c1082-453d-4652-aecc-670b2f86ceff" providerId="ADAL" clId="{139674A2-24E8-408C-B1DB-54061CDC5168}" dt="2021-04-15T11:12:43.200" v="2197" actId="1076"/>
          <ac:picMkLst>
            <pc:docMk/>
            <pc:sldMk cId="1094447607" sldId="368"/>
            <ac:picMk id="14" creationId="{4F083418-A86A-4D2A-A611-C834FC82777C}"/>
          </ac:picMkLst>
        </pc:picChg>
      </pc:sldChg>
      <pc:sldChg chg="addSp delSp modSp add mod">
        <pc:chgData name="Begoña Chulià Roselló" userId="ca5c1082-453d-4652-aecc-670b2f86ceff" providerId="ADAL" clId="{139674A2-24E8-408C-B1DB-54061CDC5168}" dt="2021-04-15T11:15:56.480" v="2260" actId="2085"/>
        <pc:sldMkLst>
          <pc:docMk/>
          <pc:sldMk cId="3067423876" sldId="369"/>
        </pc:sldMkLst>
        <pc:spChg chg="mod">
          <ac:chgData name="Begoña Chulià Roselló" userId="ca5c1082-453d-4652-aecc-670b2f86ceff" providerId="ADAL" clId="{139674A2-24E8-408C-B1DB-54061CDC5168}" dt="2021-04-15T11:13:04.904" v="2225" actId="20577"/>
          <ac:spMkLst>
            <pc:docMk/>
            <pc:sldMk cId="3067423876" sldId="369"/>
            <ac:spMk id="3" creationId="{273582F9-822B-45F9-AF78-78D91A5D1D0D}"/>
          </ac:spMkLst>
        </pc:spChg>
        <pc:spChg chg="add del mod">
          <ac:chgData name="Begoña Chulià Roselló" userId="ca5c1082-453d-4652-aecc-670b2f86ceff" providerId="ADAL" clId="{139674A2-24E8-408C-B1DB-54061CDC5168}" dt="2021-04-15T11:13:19.138" v="2229" actId="478"/>
          <ac:spMkLst>
            <pc:docMk/>
            <pc:sldMk cId="3067423876" sldId="369"/>
            <ac:spMk id="10" creationId="{F2288D10-A9B8-448A-9D34-BA66B518395D}"/>
          </ac:spMkLst>
        </pc:spChg>
        <pc:spChg chg="del">
          <ac:chgData name="Begoña Chulià Roselló" userId="ca5c1082-453d-4652-aecc-670b2f86ceff" providerId="ADAL" clId="{139674A2-24E8-408C-B1DB-54061CDC5168}" dt="2021-04-15T11:13:09.990" v="2227" actId="478"/>
          <ac:spMkLst>
            <pc:docMk/>
            <pc:sldMk cId="3067423876" sldId="369"/>
            <ac:spMk id="12" creationId="{5646825F-9732-4FB0-8FCC-092D5D36EF98}"/>
          </ac:spMkLst>
        </pc:spChg>
        <pc:graphicFrameChg chg="add mod">
          <ac:chgData name="Begoña Chulià Roselló" userId="ca5c1082-453d-4652-aecc-670b2f86ceff" providerId="ADAL" clId="{139674A2-24E8-408C-B1DB-54061CDC5168}" dt="2021-04-15T11:15:56.480" v="2260" actId="2085"/>
          <ac:graphicFrameMkLst>
            <pc:docMk/>
            <pc:sldMk cId="3067423876" sldId="369"/>
            <ac:graphicFrameMk id="11" creationId="{F82F807E-3CBC-498E-955B-E699F3B8BADB}"/>
          </ac:graphicFrameMkLst>
        </pc:graphicFrameChg>
        <pc:picChg chg="mod">
          <ac:chgData name="Begoña Chulià Roselló" userId="ca5c1082-453d-4652-aecc-670b2f86ceff" providerId="ADAL" clId="{139674A2-24E8-408C-B1DB-54061CDC5168}" dt="2021-04-15T11:13:38.602" v="2233" actId="1076"/>
          <ac:picMkLst>
            <pc:docMk/>
            <pc:sldMk cId="3067423876" sldId="369"/>
            <ac:picMk id="4" creationId="{D069FA35-7741-4A9C-ABAB-2E19D4DDE2BA}"/>
          </ac:picMkLst>
        </pc:picChg>
        <pc:picChg chg="del">
          <ac:chgData name="Begoña Chulià Roselló" userId="ca5c1082-453d-4652-aecc-670b2f86ceff" providerId="ADAL" clId="{139674A2-24E8-408C-B1DB-54061CDC5168}" dt="2021-04-15T11:13:07.446" v="2226" actId="478"/>
          <ac:picMkLst>
            <pc:docMk/>
            <pc:sldMk cId="3067423876" sldId="369"/>
            <ac:picMk id="14" creationId="{4F083418-A86A-4D2A-A611-C834FC82777C}"/>
          </ac:picMkLst>
        </pc:picChg>
      </pc:sldChg>
      <pc:sldChg chg="addSp delSp modSp add mod ord">
        <pc:chgData name="Begoña Chulià Roselló" userId="ca5c1082-453d-4652-aecc-670b2f86ceff" providerId="ADAL" clId="{139674A2-24E8-408C-B1DB-54061CDC5168}" dt="2021-04-15T11:21:46.039" v="2350" actId="1076"/>
        <pc:sldMkLst>
          <pc:docMk/>
          <pc:sldMk cId="1722626126" sldId="370"/>
        </pc:sldMkLst>
        <pc:spChg chg="mod">
          <ac:chgData name="Begoña Chulià Roselló" userId="ca5c1082-453d-4652-aecc-670b2f86ceff" providerId="ADAL" clId="{139674A2-24E8-408C-B1DB-54061CDC5168}" dt="2021-04-15T11:16:35.269" v="2316" actId="255"/>
          <ac:spMkLst>
            <pc:docMk/>
            <pc:sldMk cId="1722626126" sldId="370"/>
            <ac:spMk id="3" creationId="{273582F9-822B-45F9-AF78-78D91A5D1D0D}"/>
          </ac:spMkLst>
        </pc:spChg>
        <pc:spChg chg="mod">
          <ac:chgData name="Begoña Chulià Roselló" userId="ca5c1082-453d-4652-aecc-670b2f86ceff" providerId="ADAL" clId="{139674A2-24E8-408C-B1DB-54061CDC5168}" dt="2021-04-15T11:20:54.159" v="2332" actId="14100"/>
          <ac:spMkLst>
            <pc:docMk/>
            <pc:sldMk cId="1722626126" sldId="370"/>
            <ac:spMk id="12" creationId="{5646825F-9732-4FB0-8FCC-092D5D36EF98}"/>
          </ac:spMkLst>
        </pc:spChg>
        <pc:spChg chg="add mod">
          <ac:chgData name="Begoña Chulià Roselló" userId="ca5c1082-453d-4652-aecc-670b2f86ceff" providerId="ADAL" clId="{139674A2-24E8-408C-B1DB-54061CDC5168}" dt="2021-04-15T11:21:22.119" v="2343" actId="1076"/>
          <ac:spMkLst>
            <pc:docMk/>
            <pc:sldMk cId="1722626126" sldId="370"/>
            <ac:spMk id="13" creationId="{1C3E5412-D182-4992-B2AA-2B177DBE8E6F}"/>
          </ac:spMkLst>
        </pc:spChg>
        <pc:spChg chg="add mod">
          <ac:chgData name="Begoña Chulià Roselló" userId="ca5c1082-453d-4652-aecc-670b2f86ceff" providerId="ADAL" clId="{139674A2-24E8-408C-B1DB-54061CDC5168}" dt="2021-04-15T11:21:46.039" v="2350" actId="1076"/>
          <ac:spMkLst>
            <pc:docMk/>
            <pc:sldMk cId="1722626126" sldId="370"/>
            <ac:spMk id="16" creationId="{38D6BB60-1FE2-428F-B856-CB9BB444BECB}"/>
          </ac:spMkLst>
        </pc:spChg>
        <pc:picChg chg="add mod">
          <ac:chgData name="Begoña Chulià Roselló" userId="ca5c1082-453d-4652-aecc-670b2f86ceff" providerId="ADAL" clId="{139674A2-24E8-408C-B1DB-54061CDC5168}" dt="2021-04-15T11:21:13.926" v="2341" actId="1076"/>
          <ac:picMkLst>
            <pc:docMk/>
            <pc:sldMk cId="1722626126" sldId="370"/>
            <ac:picMk id="10" creationId="{46E242EC-B0FF-4CCF-B651-0A878CFC4838}"/>
          </ac:picMkLst>
        </pc:picChg>
        <pc:picChg chg="add mod">
          <ac:chgData name="Begoña Chulià Roselló" userId="ca5c1082-453d-4652-aecc-670b2f86ceff" providerId="ADAL" clId="{139674A2-24E8-408C-B1DB-54061CDC5168}" dt="2021-04-15T11:21:36.767" v="2348" actId="1076"/>
          <ac:picMkLst>
            <pc:docMk/>
            <pc:sldMk cId="1722626126" sldId="370"/>
            <ac:picMk id="11" creationId="{17C64040-1B13-489B-9B73-5EA5909DEBD0}"/>
          </ac:picMkLst>
        </pc:picChg>
        <pc:picChg chg="del">
          <ac:chgData name="Begoña Chulià Roselló" userId="ca5c1082-453d-4652-aecc-670b2f86ceff" providerId="ADAL" clId="{139674A2-24E8-408C-B1DB-54061CDC5168}" dt="2021-04-15T11:18:44.974" v="2317" actId="478"/>
          <ac:picMkLst>
            <pc:docMk/>
            <pc:sldMk cId="1722626126" sldId="370"/>
            <ac:picMk id="14" creationId="{4F083418-A86A-4D2A-A611-C834FC82777C}"/>
          </ac:picMkLst>
        </pc:picChg>
        <pc:cxnChg chg="add mod">
          <ac:chgData name="Begoña Chulià Roselló" userId="ca5c1082-453d-4652-aecc-670b2f86ceff" providerId="ADAL" clId="{139674A2-24E8-408C-B1DB-54061CDC5168}" dt="2021-04-15T11:21:30.602" v="2345" actId="1076"/>
          <ac:cxnSpMkLst>
            <pc:docMk/>
            <pc:sldMk cId="1722626126" sldId="370"/>
            <ac:cxnSpMk id="15" creationId="{7C1896CE-54DF-4F3E-A605-3F73A6F0C947}"/>
          </ac:cxnSpMkLst>
        </pc:cxnChg>
      </pc:sldChg>
      <pc:sldChg chg="addSp delSp modSp add mod ord">
        <pc:chgData name="Begoña Chulià Roselló" userId="ca5c1082-453d-4652-aecc-670b2f86ceff" providerId="ADAL" clId="{139674A2-24E8-408C-B1DB-54061CDC5168}" dt="2021-04-15T11:23:53.382" v="2392" actId="1076"/>
        <pc:sldMkLst>
          <pc:docMk/>
          <pc:sldMk cId="2730900815" sldId="371"/>
        </pc:sldMkLst>
        <pc:spChg chg="mod">
          <ac:chgData name="Begoña Chulià Roselló" userId="ca5c1082-453d-4652-aecc-670b2f86ceff" providerId="ADAL" clId="{139674A2-24E8-408C-B1DB-54061CDC5168}" dt="2021-04-15T11:22:14.012" v="2374" actId="20577"/>
          <ac:spMkLst>
            <pc:docMk/>
            <pc:sldMk cId="2730900815" sldId="371"/>
            <ac:spMk id="3" creationId="{273582F9-822B-45F9-AF78-78D91A5D1D0D}"/>
          </ac:spMkLst>
        </pc:spChg>
        <pc:spChg chg="add mod">
          <ac:chgData name="Begoña Chulià Roselló" userId="ca5c1082-453d-4652-aecc-670b2f86ceff" providerId="ADAL" clId="{139674A2-24E8-408C-B1DB-54061CDC5168}" dt="2021-04-15T11:23:51.177" v="2391" actId="1076"/>
          <ac:spMkLst>
            <pc:docMk/>
            <pc:sldMk cId="2730900815" sldId="371"/>
            <ac:spMk id="11" creationId="{C2CBCFF9-A893-418A-A1F1-30BA5FD8D5B6}"/>
          </ac:spMkLst>
        </pc:spChg>
        <pc:spChg chg="del">
          <ac:chgData name="Begoña Chulià Roselló" userId="ca5c1082-453d-4652-aecc-670b2f86ceff" providerId="ADAL" clId="{139674A2-24E8-408C-B1DB-54061CDC5168}" dt="2021-04-15T11:22:19.028" v="2376" actId="478"/>
          <ac:spMkLst>
            <pc:docMk/>
            <pc:sldMk cId="2730900815" sldId="371"/>
            <ac:spMk id="12" creationId="{5646825F-9732-4FB0-8FCC-092D5D36EF98}"/>
          </ac:spMkLst>
        </pc:spChg>
        <pc:spChg chg="add del mod">
          <ac:chgData name="Begoña Chulià Roselló" userId="ca5c1082-453d-4652-aecc-670b2f86ceff" providerId="ADAL" clId="{139674A2-24E8-408C-B1DB-54061CDC5168}" dt="2021-04-15T11:23:22.211" v="2384" actId="478"/>
          <ac:spMkLst>
            <pc:docMk/>
            <pc:sldMk cId="2730900815" sldId="371"/>
            <ac:spMk id="13" creationId="{D6842E13-1D3B-47A4-AEDC-5572283BD611}"/>
          </ac:spMkLst>
        </pc:spChg>
        <pc:spChg chg="add mod">
          <ac:chgData name="Begoña Chulià Roselló" userId="ca5c1082-453d-4652-aecc-670b2f86ceff" providerId="ADAL" clId="{139674A2-24E8-408C-B1DB-54061CDC5168}" dt="2021-04-15T11:23:53.382" v="2392" actId="1076"/>
          <ac:spMkLst>
            <pc:docMk/>
            <pc:sldMk cId="2730900815" sldId="371"/>
            <ac:spMk id="15" creationId="{BD2CFEF9-2F78-4B81-842A-062581B8EEBE}"/>
          </ac:spMkLst>
        </pc:spChg>
        <pc:picChg chg="mod">
          <ac:chgData name="Begoña Chulià Roselló" userId="ca5c1082-453d-4652-aecc-670b2f86ceff" providerId="ADAL" clId="{139674A2-24E8-408C-B1DB-54061CDC5168}" dt="2021-04-15T11:23:44.752" v="2389" actId="1076"/>
          <ac:picMkLst>
            <pc:docMk/>
            <pc:sldMk cId="2730900815" sldId="371"/>
            <ac:picMk id="4" creationId="{D069FA35-7741-4A9C-ABAB-2E19D4DDE2BA}"/>
          </ac:picMkLst>
        </pc:picChg>
        <pc:picChg chg="add mod">
          <ac:chgData name="Begoña Chulià Roselló" userId="ca5c1082-453d-4652-aecc-670b2f86ceff" providerId="ADAL" clId="{139674A2-24E8-408C-B1DB-54061CDC5168}" dt="2021-04-15T11:23:47.869" v="2390" actId="1076"/>
          <ac:picMkLst>
            <pc:docMk/>
            <pc:sldMk cId="2730900815" sldId="371"/>
            <ac:picMk id="6" creationId="{BA9D9DE5-90AC-4ED7-BC58-003C71A75201}"/>
          </ac:picMkLst>
        </pc:picChg>
        <pc:picChg chg="del">
          <ac:chgData name="Begoña Chulià Roselló" userId="ca5c1082-453d-4652-aecc-670b2f86ceff" providerId="ADAL" clId="{139674A2-24E8-408C-B1DB-54061CDC5168}" dt="2021-04-15T11:22:16.255" v="2375" actId="478"/>
          <ac:picMkLst>
            <pc:docMk/>
            <pc:sldMk cId="2730900815" sldId="371"/>
            <ac:picMk id="14" creationId="{4F083418-A86A-4D2A-A611-C834FC82777C}"/>
          </ac:picMkLst>
        </pc:picChg>
      </pc:sldChg>
      <pc:sldChg chg="delSp modSp add mod ord">
        <pc:chgData name="Begoña Chulià Roselló" userId="ca5c1082-453d-4652-aecc-670b2f86ceff" providerId="ADAL" clId="{139674A2-24E8-408C-B1DB-54061CDC5168}" dt="2021-04-15T11:25:00.037" v="2439" actId="1076"/>
        <pc:sldMkLst>
          <pc:docMk/>
          <pc:sldMk cId="3544856583" sldId="372"/>
        </pc:sldMkLst>
        <pc:spChg chg="mod">
          <ac:chgData name="Begoña Chulià Roselló" userId="ca5c1082-453d-4652-aecc-670b2f86ceff" providerId="ADAL" clId="{139674A2-24E8-408C-B1DB-54061CDC5168}" dt="2021-04-15T11:25:00.037" v="2439" actId="1076"/>
          <ac:spMkLst>
            <pc:docMk/>
            <pc:sldMk cId="3544856583" sldId="372"/>
            <ac:spMk id="3" creationId="{273582F9-822B-45F9-AF78-78D91A5D1D0D}"/>
          </ac:spMkLst>
        </pc:spChg>
        <pc:spChg chg="mod">
          <ac:chgData name="Begoña Chulià Roselló" userId="ca5c1082-453d-4652-aecc-670b2f86ceff" providerId="ADAL" clId="{139674A2-24E8-408C-B1DB-54061CDC5168}" dt="2021-04-15T11:24:58.506" v="2438" actId="1076"/>
          <ac:spMkLst>
            <pc:docMk/>
            <pc:sldMk cId="3544856583" sldId="372"/>
            <ac:spMk id="12" creationId="{5646825F-9732-4FB0-8FCC-092D5D36EF98}"/>
          </ac:spMkLst>
        </pc:spChg>
        <pc:picChg chg="del">
          <ac:chgData name="Begoña Chulià Roselló" userId="ca5c1082-453d-4652-aecc-670b2f86ceff" providerId="ADAL" clId="{139674A2-24E8-408C-B1DB-54061CDC5168}" dt="2021-04-15T11:24:28.675" v="2433" actId="478"/>
          <ac:picMkLst>
            <pc:docMk/>
            <pc:sldMk cId="3544856583" sldId="372"/>
            <ac:picMk id="14" creationId="{4F083418-A86A-4D2A-A611-C834FC82777C}"/>
          </ac:picMkLst>
        </pc:picChg>
      </pc:sldChg>
      <pc:sldChg chg="addSp modSp add mod">
        <pc:chgData name="Begoña Chulià Roselló" userId="ca5c1082-453d-4652-aecc-670b2f86ceff" providerId="ADAL" clId="{139674A2-24E8-408C-B1DB-54061CDC5168}" dt="2021-04-15T11:26:54.892" v="2492" actId="1076"/>
        <pc:sldMkLst>
          <pc:docMk/>
          <pc:sldMk cId="2215721857" sldId="373"/>
        </pc:sldMkLst>
        <pc:spChg chg="mod">
          <ac:chgData name="Begoña Chulià Roselló" userId="ca5c1082-453d-4652-aecc-670b2f86ceff" providerId="ADAL" clId="{139674A2-24E8-408C-B1DB-54061CDC5168}" dt="2021-04-15T11:25:37.710" v="2470" actId="20577"/>
          <ac:spMkLst>
            <pc:docMk/>
            <pc:sldMk cId="2215721857" sldId="373"/>
            <ac:spMk id="3" creationId="{273582F9-822B-45F9-AF78-78D91A5D1D0D}"/>
          </ac:spMkLst>
        </pc:spChg>
        <pc:spChg chg="add mod">
          <ac:chgData name="Begoña Chulià Roselló" userId="ca5c1082-453d-4652-aecc-670b2f86ceff" providerId="ADAL" clId="{139674A2-24E8-408C-B1DB-54061CDC5168}" dt="2021-04-15T11:26:44.271" v="2489" actId="14100"/>
          <ac:spMkLst>
            <pc:docMk/>
            <pc:sldMk cId="2215721857" sldId="373"/>
            <ac:spMk id="10" creationId="{D2461CFC-9260-41A8-BC8A-0709D23627CE}"/>
          </ac:spMkLst>
        </pc:spChg>
        <pc:spChg chg="mod">
          <ac:chgData name="Begoña Chulià Roselló" userId="ca5c1082-453d-4652-aecc-670b2f86ceff" providerId="ADAL" clId="{139674A2-24E8-408C-B1DB-54061CDC5168}" dt="2021-04-15T11:25:59.310" v="2478" actId="1076"/>
          <ac:spMkLst>
            <pc:docMk/>
            <pc:sldMk cId="2215721857" sldId="373"/>
            <ac:spMk id="12" creationId="{5646825F-9732-4FB0-8FCC-092D5D36EF98}"/>
          </ac:spMkLst>
        </pc:spChg>
        <pc:picChg chg="add mod">
          <ac:chgData name="Begoña Chulià Roselló" userId="ca5c1082-453d-4652-aecc-670b2f86ceff" providerId="ADAL" clId="{139674A2-24E8-408C-B1DB-54061CDC5168}" dt="2021-04-15T11:26:38.329" v="2487" actId="1076"/>
          <ac:picMkLst>
            <pc:docMk/>
            <pc:sldMk cId="2215721857" sldId="373"/>
            <ac:picMk id="8" creationId="{6E9B17A4-C35D-4FEA-BEA2-437DCB02B97C}"/>
          </ac:picMkLst>
        </pc:picChg>
        <pc:picChg chg="add mod">
          <ac:chgData name="Begoña Chulià Roselló" userId="ca5c1082-453d-4652-aecc-670b2f86ceff" providerId="ADAL" clId="{139674A2-24E8-408C-B1DB-54061CDC5168}" dt="2021-04-15T11:26:54.892" v="2492" actId="1076"/>
          <ac:picMkLst>
            <pc:docMk/>
            <pc:sldMk cId="2215721857" sldId="373"/>
            <ac:picMk id="11" creationId="{570F651B-C18F-4721-9F5A-34A8CB24B24A}"/>
          </ac:picMkLst>
        </pc:picChg>
        <pc:picChg chg="add mod">
          <ac:chgData name="Begoña Chulià Roselló" userId="ca5c1082-453d-4652-aecc-670b2f86ceff" providerId="ADAL" clId="{139674A2-24E8-408C-B1DB-54061CDC5168}" dt="2021-04-15T11:26:36.890" v="2486" actId="1076"/>
          <ac:picMkLst>
            <pc:docMk/>
            <pc:sldMk cId="2215721857" sldId="373"/>
            <ac:picMk id="13" creationId="{EDCD1013-E5E2-4D65-ABC1-C843F75B35DA}"/>
          </ac:picMkLst>
        </pc:picChg>
        <pc:cxnChg chg="add mod">
          <ac:chgData name="Begoña Chulià Roselló" userId="ca5c1082-453d-4652-aecc-670b2f86ceff" providerId="ADAL" clId="{139674A2-24E8-408C-B1DB-54061CDC5168}" dt="2021-04-15T11:26:45.786" v="2490" actId="1076"/>
          <ac:cxnSpMkLst>
            <pc:docMk/>
            <pc:sldMk cId="2215721857" sldId="373"/>
            <ac:cxnSpMk id="14" creationId="{3F638F0C-9A7B-4E3E-866B-CB480C8CB4A4}"/>
          </ac:cxnSpMkLst>
        </pc:cxnChg>
        <pc:cxnChg chg="add mod">
          <ac:chgData name="Begoña Chulià Roselló" userId="ca5c1082-453d-4652-aecc-670b2f86ceff" providerId="ADAL" clId="{139674A2-24E8-408C-B1DB-54061CDC5168}" dt="2021-04-15T11:26:53.250" v="2491" actId="1076"/>
          <ac:cxnSpMkLst>
            <pc:docMk/>
            <pc:sldMk cId="2215721857" sldId="373"/>
            <ac:cxnSpMk id="15" creationId="{ECB1D360-4075-42D1-BB2E-7F0FE5BDB698}"/>
          </ac:cxnSpMkLst>
        </pc:cxnChg>
      </pc:sldChg>
      <pc:sldChg chg="addSp delSp modSp add mod ord">
        <pc:chgData name="Begoña Chulià Roselló" userId="ca5c1082-453d-4652-aecc-670b2f86ceff" providerId="ADAL" clId="{139674A2-24E8-408C-B1DB-54061CDC5168}" dt="2021-04-15T11:29:26.471" v="2590" actId="1076"/>
        <pc:sldMkLst>
          <pc:docMk/>
          <pc:sldMk cId="3942621002" sldId="374"/>
        </pc:sldMkLst>
        <pc:spChg chg="mod">
          <ac:chgData name="Begoña Chulià Roselló" userId="ca5c1082-453d-4652-aecc-670b2f86ceff" providerId="ADAL" clId="{139674A2-24E8-408C-B1DB-54061CDC5168}" dt="2021-04-15T11:28:33.363" v="2573" actId="1076"/>
          <ac:spMkLst>
            <pc:docMk/>
            <pc:sldMk cId="3942621002" sldId="374"/>
            <ac:spMk id="3" creationId="{273582F9-822B-45F9-AF78-78D91A5D1D0D}"/>
          </ac:spMkLst>
        </pc:spChg>
        <pc:spChg chg="add mod">
          <ac:chgData name="Begoña Chulià Roselló" userId="ca5c1082-453d-4652-aecc-670b2f86ceff" providerId="ADAL" clId="{139674A2-24E8-408C-B1DB-54061CDC5168}" dt="2021-04-15T11:29:26.471" v="2590" actId="1076"/>
          <ac:spMkLst>
            <pc:docMk/>
            <pc:sldMk cId="3942621002" sldId="374"/>
            <ac:spMk id="8" creationId="{AFCFF3E5-DD3F-424B-B089-F4FB6C5B9E4B}"/>
          </ac:spMkLst>
        </pc:spChg>
        <pc:spChg chg="del">
          <ac:chgData name="Begoña Chulià Roselló" userId="ca5c1082-453d-4652-aecc-670b2f86ceff" providerId="ADAL" clId="{139674A2-24E8-408C-B1DB-54061CDC5168}" dt="2021-04-15T11:27:43.455" v="2553" actId="478"/>
          <ac:spMkLst>
            <pc:docMk/>
            <pc:sldMk cId="3942621002" sldId="374"/>
            <ac:spMk id="12" creationId="{5646825F-9732-4FB0-8FCC-092D5D36EF98}"/>
          </ac:spMkLst>
        </pc:spChg>
        <pc:spChg chg="add mod">
          <ac:chgData name="Begoña Chulià Roselló" userId="ca5c1082-453d-4652-aecc-670b2f86ceff" providerId="ADAL" clId="{139674A2-24E8-408C-B1DB-54061CDC5168}" dt="2021-04-15T11:28:55.666" v="2582" actId="1076"/>
          <ac:spMkLst>
            <pc:docMk/>
            <pc:sldMk cId="3942621002" sldId="374"/>
            <ac:spMk id="13" creationId="{2B5BB71E-C524-4C9E-B2D6-F1BA4B2EDA20}"/>
          </ac:spMkLst>
        </pc:spChg>
        <pc:spChg chg="add mod">
          <ac:chgData name="Begoña Chulià Roselló" userId="ca5c1082-453d-4652-aecc-670b2f86ceff" providerId="ADAL" clId="{139674A2-24E8-408C-B1DB-54061CDC5168}" dt="2021-04-15T11:29:07.434" v="2585" actId="1076"/>
          <ac:spMkLst>
            <pc:docMk/>
            <pc:sldMk cId="3942621002" sldId="374"/>
            <ac:spMk id="14" creationId="{13777BCD-AD5F-403F-97E7-46A2EC9FBFD9}"/>
          </ac:spMkLst>
        </pc:spChg>
        <pc:spChg chg="add mod">
          <ac:chgData name="Begoña Chulià Roselló" userId="ca5c1082-453d-4652-aecc-670b2f86ceff" providerId="ADAL" clId="{139674A2-24E8-408C-B1DB-54061CDC5168}" dt="2021-04-15T11:29:15.896" v="2587" actId="1076"/>
          <ac:spMkLst>
            <pc:docMk/>
            <pc:sldMk cId="3942621002" sldId="374"/>
            <ac:spMk id="15" creationId="{D06615FA-8BC2-46FB-B0D5-B1F95115DDA5}"/>
          </ac:spMkLst>
        </pc:spChg>
        <pc:spChg chg="add mod">
          <ac:chgData name="Begoña Chulià Roselló" userId="ca5c1082-453d-4652-aecc-670b2f86ceff" providerId="ADAL" clId="{139674A2-24E8-408C-B1DB-54061CDC5168}" dt="2021-04-15T11:29:23.435" v="2589" actId="1076"/>
          <ac:spMkLst>
            <pc:docMk/>
            <pc:sldMk cId="3942621002" sldId="374"/>
            <ac:spMk id="16" creationId="{9A8C473F-7A24-49D5-8956-838B7FFE0583}"/>
          </ac:spMkLst>
        </pc:spChg>
        <pc:picChg chg="add mod">
          <ac:chgData name="Begoña Chulià Roselló" userId="ca5c1082-453d-4652-aecc-670b2f86ceff" providerId="ADAL" clId="{139674A2-24E8-408C-B1DB-54061CDC5168}" dt="2021-04-15T11:28:45.966" v="2579" actId="1076"/>
          <ac:picMkLst>
            <pc:docMk/>
            <pc:sldMk cId="3942621002" sldId="374"/>
            <ac:picMk id="10" creationId="{C4A2187B-3BCD-45CF-9683-376EA60D2694}"/>
          </ac:picMkLst>
        </pc:picChg>
        <pc:picChg chg="add mod">
          <ac:chgData name="Begoña Chulià Roselló" userId="ca5c1082-453d-4652-aecc-670b2f86ceff" providerId="ADAL" clId="{139674A2-24E8-408C-B1DB-54061CDC5168}" dt="2021-04-15T11:28:47.271" v="2580" actId="1076"/>
          <ac:picMkLst>
            <pc:docMk/>
            <pc:sldMk cId="3942621002" sldId="374"/>
            <ac:picMk id="11" creationId="{E669FD46-3BBE-41E5-85C3-5A8C37060102}"/>
          </ac:picMkLst>
        </pc:picChg>
      </pc:sldChg>
      <pc:sldChg chg="addSp delSp modSp add mod ord">
        <pc:chgData name="Begoña Chulià Roselló" userId="ca5c1082-453d-4652-aecc-670b2f86ceff" providerId="ADAL" clId="{139674A2-24E8-408C-B1DB-54061CDC5168}" dt="2021-04-15T11:36:05.300" v="2701" actId="207"/>
        <pc:sldMkLst>
          <pc:docMk/>
          <pc:sldMk cId="2215927673" sldId="375"/>
        </pc:sldMkLst>
        <pc:spChg chg="mod">
          <ac:chgData name="Begoña Chulià Roselló" userId="ca5c1082-453d-4652-aecc-670b2f86ceff" providerId="ADAL" clId="{139674A2-24E8-408C-B1DB-54061CDC5168}" dt="2021-04-15T11:29:48.044" v="2623" actId="20577"/>
          <ac:spMkLst>
            <pc:docMk/>
            <pc:sldMk cId="2215927673" sldId="375"/>
            <ac:spMk id="3" creationId="{273582F9-822B-45F9-AF78-78D91A5D1D0D}"/>
          </ac:spMkLst>
        </pc:spChg>
        <pc:spChg chg="del">
          <ac:chgData name="Begoña Chulià Roselló" userId="ca5c1082-453d-4652-aecc-670b2f86ceff" providerId="ADAL" clId="{139674A2-24E8-408C-B1DB-54061CDC5168}" dt="2021-04-15T11:29:54.102" v="2624" actId="478"/>
          <ac:spMkLst>
            <pc:docMk/>
            <pc:sldMk cId="2215927673" sldId="375"/>
            <ac:spMk id="12" creationId="{5646825F-9732-4FB0-8FCC-092D5D36EF98}"/>
          </ac:spMkLst>
        </pc:spChg>
        <pc:graphicFrameChg chg="add mod modGraphic">
          <ac:chgData name="Begoña Chulià Roselló" userId="ca5c1082-453d-4652-aecc-670b2f86ceff" providerId="ADAL" clId="{139674A2-24E8-408C-B1DB-54061CDC5168}" dt="2021-04-15T11:36:05.300" v="2701" actId="207"/>
          <ac:graphicFrameMkLst>
            <pc:docMk/>
            <pc:sldMk cId="2215927673" sldId="375"/>
            <ac:graphicFrameMk id="8" creationId="{AFE1DCF0-90FC-43C5-BE04-465D6380C510}"/>
          </ac:graphicFrameMkLst>
        </pc:graphicFrameChg>
      </pc:sldChg>
      <pc:sldChg chg="add">
        <pc:chgData name="Begoña Chulià Roselló" userId="ca5c1082-453d-4652-aecc-670b2f86ceff" providerId="ADAL" clId="{139674A2-24E8-408C-B1DB-54061CDC5168}" dt="2021-04-15T11:34:53.440" v="2666" actId="2890"/>
        <pc:sldMkLst>
          <pc:docMk/>
          <pc:sldMk cId="2150927064" sldId="376"/>
        </pc:sldMkLst>
      </pc:sldChg>
      <pc:sldChg chg="modSp add mod ord">
        <pc:chgData name="Begoña Chulià Roselló" userId="ca5c1082-453d-4652-aecc-670b2f86ceff" providerId="ADAL" clId="{139674A2-24E8-408C-B1DB-54061CDC5168}" dt="2021-04-15T11:35:20.784" v="2698" actId="1076"/>
        <pc:sldMkLst>
          <pc:docMk/>
          <pc:sldMk cId="9646450" sldId="377"/>
        </pc:sldMkLst>
        <pc:spChg chg="mod">
          <ac:chgData name="Begoña Chulià Roselló" userId="ca5c1082-453d-4652-aecc-670b2f86ceff" providerId="ADAL" clId="{139674A2-24E8-408C-B1DB-54061CDC5168}" dt="2021-04-15T11:35:20.784" v="2698" actId="1076"/>
          <ac:spMkLst>
            <pc:docMk/>
            <pc:sldMk cId="9646450" sldId="377"/>
            <ac:spMk id="3" creationId="{02A8E88D-8338-4225-9DF9-30379044B039}"/>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8.svg"/><Relationship Id="rId16" Type="http://schemas.openxmlformats.org/officeDocument/2006/relationships/image" Target="../media/image82.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image" Target="../media/image68.svg"/><Relationship Id="rId16" Type="http://schemas.openxmlformats.org/officeDocument/2006/relationships/image" Target="../media/image82.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s-ES" sz="1600" b="0" i="0" dirty="0"/>
            <a:t>Manejar </a:t>
          </a:r>
          <a:r>
            <a:rPr lang="es-ES" sz="1600" b="0" i="0" dirty="0" err="1"/>
            <a:t>upserts</a:t>
          </a:r>
          <a:r>
            <a:rPr lang="es-ES" sz="1600" b="0" i="0" dirty="0"/>
            <a:t>, actualizaciones, eliminaciones en sumideros </a:t>
          </a:r>
          <a:r>
            <a:rPr lang="es-ES" sz="1600" b="0" i="0" dirty="0" err="1"/>
            <a:t>sql</a:t>
          </a:r>
          <a:endParaRPr lang="en-US" sz="1600" dirty="0"/>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s-ES" sz="1600" dirty="0"/>
            <a:t>Agregar nuevos métodos de partición</a:t>
          </a:r>
          <a:endParaRPr lang="en-US" sz="1600" dirty="0"/>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s-ES" sz="1600" dirty="0"/>
            <a:t>Agregar soporte de deriva de esquema</a:t>
          </a:r>
          <a:endParaRPr lang="en-US" sz="1600" dirty="0"/>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s-ES" sz="1600" b="0" i="0" dirty="0"/>
            <a:t>Agregar manejo de archivos (mueva archivos después de leerlos, escriba archivos en los nombres de archivo descritos en filas, etc.)</a:t>
          </a:r>
          <a:endParaRPr lang="en-US" sz="1600" dirty="0"/>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s-ES" sz="1600" b="0" i="0" dirty="0"/>
            <a:t>Nuevo inventario de funciones (por ejemplo, funciones hash para comparación de filas)</a:t>
          </a:r>
          <a:endParaRPr lang="en-US" sz="1600" dirty="0"/>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s-ES" sz="1600" dirty="0"/>
            <a:t>Patrones ETL de uso común (generador de secuencia / transformación de búsqueda / SCD ...)</a:t>
          </a:r>
          <a:endParaRPr lang="en-US" sz="1600" dirty="0"/>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s-ES" sz="1600" b="0" i="0" dirty="0"/>
            <a:t>Linaje de datos: captura del linaje de la columna de sumidero y análisis de impacto (invaluable si se trata de una implementación empresarial)</a:t>
          </a:r>
          <a:endParaRPr lang="en-US" sz="1600" dirty="0"/>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s-ES" sz="1600" dirty="0"/>
            <a:t>Implementar patrones ETL de uso común como plantillas (SCD Type1, Type2, Data </a:t>
          </a:r>
          <a:r>
            <a:rPr lang="es-ES" sz="1600" dirty="0" err="1"/>
            <a:t>Vault</a:t>
          </a:r>
          <a:r>
            <a:rPr lang="es-ES" sz="1600" dirty="0"/>
            <a:t>)</a:t>
          </a:r>
          <a:endParaRPr lang="en-US" sz="1600" dirty="0"/>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a:solidFill>
          <a:schemeClr val="accent1">
            <a:lumMod val="60000"/>
            <a:lumOff val="40000"/>
          </a:schemeClr>
        </a:solidFill>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custLinFactNeighborX="24161" custLinFactNeighborY="-1860"/>
      <dgm:spPr>
        <a:solidFill>
          <a:schemeClr val="accent1">
            <a:lumMod val="60000"/>
            <a:lumOff val="40000"/>
          </a:schemeClr>
        </a:solidFill>
      </dgm:spPr>
    </dgm:pt>
    <dgm:pt modelId="{B59AC859-BA97-4142-AF5A-184674D55B21}" type="pres">
      <dgm:prSet presAssocID="{1E290341-466D-4359-A2C2-12A4481C1FB9}" presName="iconRect" presStyleLbl="node1" presStyleIdx="1" presStyleCnt="8" custLinFactNeighborX="38480" custLinFactNeighborY="-160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custLinFactNeighborX="9074" custLinFactNeighborY="1860">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a:solidFill>
          <a:schemeClr val="accent1">
            <a:lumMod val="60000"/>
            <a:lumOff val="40000"/>
          </a:schemeClr>
        </a:solidFill>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a:solidFill>
          <a:schemeClr val="accent1">
            <a:lumMod val="60000"/>
            <a:lumOff val="40000"/>
          </a:schemeClr>
        </a:solidFill>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custLinFactNeighborX="35337" custLinFactNeighborY="-2790"/>
      <dgm:spPr>
        <a:solidFill>
          <a:schemeClr val="accent1">
            <a:lumMod val="60000"/>
            <a:lumOff val="40000"/>
          </a:schemeClr>
        </a:solidFill>
      </dgm:spPr>
    </dgm:pt>
    <dgm:pt modelId="{C4C6537B-C84B-4E7F-80C7-3605B8BE0875}" type="pres">
      <dgm:prSet presAssocID="{7872E72B-6BA7-4274-B5FF-C5DE9847C785}" presName="iconRect" presStyleLbl="node1" presStyleIdx="4" presStyleCnt="8" custLinFactNeighborX="52910" custLinFactNeighborY="-962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custLinFactNeighborX="14881" custLinFactNeighborY="-4523">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a:solidFill>
          <a:schemeClr val="accent1">
            <a:lumMod val="60000"/>
            <a:lumOff val="40000"/>
          </a:schemeClr>
        </a:solidFill>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a:solidFill>
          <a:schemeClr val="accent1">
            <a:lumMod val="60000"/>
            <a:lumOff val="40000"/>
          </a:schemeClr>
        </a:solidFill>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custScaleX="133978" custLinFactNeighborX="8297" custLinFactNeighborY="-499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custLinFactNeighborX="9299" custLinFactNeighborY="-930"/>
      <dgm:spPr>
        <a:solidFill>
          <a:schemeClr val="accent1">
            <a:lumMod val="60000"/>
            <a:lumOff val="40000"/>
          </a:schemeClr>
        </a:solidFill>
      </dgm:spPr>
    </dgm:pt>
    <dgm:pt modelId="{259B6AB2-03D4-48A8-B649-AA6947A16D01}" type="pres">
      <dgm:prSet presAssocID="{44122DDA-AD32-4BEC-B85B-7B8A6F3EF57D}" presName="iconRect" presStyleLbl="node1" presStyleIdx="7" presStyleCnt="8" custLinFactNeighborX="8820" custLinFactNeighborY="-15847"/>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0673BA04-C104-4B9D-AEE6-AC624C1C6945}">
      <dgm:prSet phldrT="[Text]"/>
      <dgm:spPr/>
      <dgm:t>
        <a:bodyPr/>
        <a:lstStyle/>
        <a:p>
          <a:r>
            <a:rPr lang="en-US" b="0" i="0" dirty="0" err="1">
              <a:solidFill>
                <a:schemeClr val="tx1">
                  <a:lumMod val="75000"/>
                  <a:lumOff val="25000"/>
                </a:schemeClr>
              </a:solidFill>
            </a:rPr>
            <a:t>Exploración</a:t>
          </a:r>
          <a:r>
            <a:rPr lang="en-US" b="0" i="0" dirty="0">
              <a:solidFill>
                <a:schemeClr val="tx1">
                  <a:lumMod val="75000"/>
                  <a:lumOff val="25000"/>
                </a:schemeClr>
              </a:solidFill>
            </a:rPr>
            <a:t> de </a:t>
          </a:r>
          <a:r>
            <a:rPr lang="en-US" b="0" i="0" dirty="0" err="1">
              <a:solidFill>
                <a:schemeClr val="tx1">
                  <a:lumMod val="75000"/>
                  <a:lumOff val="25000"/>
                </a:schemeClr>
              </a:solidFill>
            </a:rPr>
            <a:t>datos</a:t>
          </a:r>
          <a:r>
            <a:rPr lang="en-US" b="0" i="0" dirty="0">
              <a:solidFill>
                <a:schemeClr val="tx1">
                  <a:lumMod val="75000"/>
                  <a:lumOff val="25000"/>
                </a:schemeClr>
              </a:solidFill>
            </a:rPr>
            <a:t> </a:t>
          </a:r>
          <a:r>
            <a:rPr lang="en-US" b="0" i="0" dirty="0" err="1">
              <a:solidFill>
                <a:schemeClr val="tx1">
                  <a:lumMod val="75000"/>
                  <a:lumOff val="25000"/>
                </a:schemeClr>
              </a:solidFill>
            </a:rPr>
            <a:t>rápida</a:t>
          </a:r>
          <a:endParaRPr lang="en-US" dirty="0">
            <a:solidFill>
              <a:schemeClr val="tx1">
                <a:lumMod val="75000"/>
                <a:lumOff val="25000"/>
              </a:schemeClr>
            </a:solidFill>
          </a:endParaRP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r>
            <a:rPr lang="es-ES" dirty="0">
              <a:solidFill>
                <a:schemeClr val="tx1">
                  <a:lumMod val="75000"/>
                  <a:lumOff val="25000"/>
                </a:schemeClr>
              </a:solidFill>
            </a:rPr>
            <a:t>Explore fácilmente esquemas y datos en archivos en Azure Storage</a:t>
          </a:r>
          <a:endParaRPr lang="en-US" dirty="0">
            <a:solidFill>
              <a:schemeClr val="tx1">
                <a:lumMod val="75000"/>
                <a:lumOff val="25000"/>
              </a:schemeClr>
            </a:solidFill>
          </a:endParaRP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r>
            <a:rPr lang="es-ES" dirty="0">
              <a:solidFill>
                <a:schemeClr val="tx1">
                  <a:lumMod val="75000"/>
                  <a:lumOff val="25000"/>
                </a:schemeClr>
              </a:solidFill>
            </a:rPr>
            <a:t>Almacén de datos lógicos</a:t>
          </a:r>
          <a:endParaRPr lang="en-US" dirty="0">
            <a:solidFill>
              <a:schemeClr val="tx1">
                <a:lumMod val="75000"/>
                <a:lumOff val="25000"/>
              </a:schemeClr>
            </a:solidFill>
          </a:endParaRP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r>
            <a:rPr lang="es-ES" b="0" i="0" dirty="0">
              <a:solidFill>
                <a:schemeClr val="tx1">
                  <a:lumMod val="75000"/>
                  <a:lumOff val="25000"/>
                </a:schemeClr>
              </a:solidFill>
            </a:rPr>
            <a:t>Modele archivos sin procesar como tablas y vistas virtuales</a:t>
          </a:r>
          <a:endParaRPr lang="en-US" dirty="0">
            <a:solidFill>
              <a:schemeClr val="tx1">
                <a:lumMod val="75000"/>
                <a:lumOff val="25000"/>
              </a:schemeClr>
            </a:solidFill>
          </a:endParaRP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r>
            <a:rPr lang="en-US" b="0" i="0" dirty="0" err="1">
              <a:solidFill>
                <a:schemeClr val="tx1">
                  <a:lumMod val="75000"/>
                  <a:lumOff val="25000"/>
                </a:schemeClr>
              </a:solidFill>
            </a:rPr>
            <a:t>Fácil</a:t>
          </a:r>
          <a:r>
            <a:rPr lang="en-US" b="0" i="0" dirty="0">
              <a:solidFill>
                <a:schemeClr val="tx1">
                  <a:lumMod val="75000"/>
                  <a:lumOff val="25000"/>
                </a:schemeClr>
              </a:solidFill>
            </a:rPr>
            <a:t> </a:t>
          </a:r>
          <a:r>
            <a:rPr lang="en-US" b="0" i="0" dirty="0" err="1">
              <a:solidFill>
                <a:schemeClr val="tx1">
                  <a:lumMod val="75000"/>
                  <a:lumOff val="25000"/>
                </a:schemeClr>
              </a:solidFill>
            </a:rPr>
            <a:t>transformación</a:t>
          </a:r>
          <a:r>
            <a:rPr lang="en-US" b="0" i="0" dirty="0">
              <a:solidFill>
                <a:schemeClr val="tx1">
                  <a:lumMod val="75000"/>
                  <a:lumOff val="25000"/>
                </a:schemeClr>
              </a:solidFill>
            </a:rPr>
            <a:t> de </a:t>
          </a:r>
          <a:r>
            <a:rPr lang="en-US" b="0" i="0" dirty="0" err="1">
              <a:solidFill>
                <a:schemeClr val="tx1">
                  <a:lumMod val="75000"/>
                  <a:lumOff val="25000"/>
                </a:schemeClr>
              </a:solidFill>
            </a:rPr>
            <a:t>datos</a:t>
          </a:r>
          <a:endParaRPr lang="en-US" dirty="0">
            <a:solidFill>
              <a:schemeClr val="tx1">
                <a:lumMod val="75000"/>
                <a:lumOff val="25000"/>
              </a:schemeClr>
            </a:solidFill>
          </a:endParaRP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r>
            <a:rPr lang="es-ES" dirty="0">
              <a:solidFill>
                <a:schemeClr val="tx1">
                  <a:lumMod val="75000"/>
                  <a:lumOff val="25000"/>
                </a:schemeClr>
              </a:solidFill>
            </a:rPr>
            <a:t>Transformar CSV en formato </a:t>
          </a:r>
          <a:r>
            <a:rPr lang="es-ES" dirty="0" err="1">
              <a:solidFill>
                <a:schemeClr val="tx1">
                  <a:lumMod val="75000"/>
                  <a:lumOff val="25000"/>
                </a:schemeClr>
              </a:solidFill>
            </a:rPr>
            <a:t>parquet</a:t>
          </a:r>
          <a:endParaRPr lang="en-US" dirty="0">
            <a:solidFill>
              <a:schemeClr val="tx1">
                <a:lumMod val="75000"/>
                <a:lumOff val="25000"/>
              </a:schemeClr>
            </a:solidFill>
          </a:endParaRP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r>
            <a:rPr lang="es-ES" b="0" i="0" dirty="0">
              <a:solidFill>
                <a:schemeClr val="tx1">
                  <a:lumMod val="75000"/>
                  <a:lumOff val="25000"/>
                </a:schemeClr>
              </a:solidFill>
            </a:rPr>
            <a:t>Mover datos entre contenedores y cuentas</a:t>
          </a:r>
          <a:endParaRPr lang="en-US" dirty="0">
            <a:solidFill>
              <a:schemeClr val="tx1">
                <a:lumMod val="75000"/>
                <a:lumOff val="25000"/>
              </a:schemeClr>
            </a:solidFill>
          </a:endParaRP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CD46439D-E630-4D98-860F-F7FDD690BC35}">
      <dgm:prSet phldrT="[Text]"/>
      <dgm:spPr/>
      <dgm:t>
        <a:bodyPr/>
        <a:lstStyle/>
        <a:p>
          <a:r>
            <a:rPr lang="es-ES" b="0" i="0" dirty="0">
              <a:solidFill>
                <a:schemeClr val="tx1">
                  <a:lumMod val="75000"/>
                  <a:lumOff val="25000"/>
                </a:schemeClr>
              </a:solidFill>
            </a:rPr>
            <a:t>Utilice cualquier herramienta que funcione con SQL para analizar archivos</a:t>
          </a:r>
          <a:endParaRPr lang="en-US" dirty="0">
            <a:solidFill>
              <a:schemeClr val="tx1">
                <a:lumMod val="75000"/>
                <a:lumOff val="25000"/>
              </a:schemeClr>
            </a:solidFill>
          </a:endParaRP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r>
            <a:rPr lang="es-ES" b="0" i="0" dirty="0">
              <a:solidFill>
                <a:schemeClr val="tx1">
                  <a:lumMod val="75000"/>
                  <a:lumOff val="25000"/>
                </a:schemeClr>
              </a:solidFill>
            </a:rPr>
            <a:t>Utilice un modelo de seguridad de nivel empresarial</a:t>
          </a:r>
          <a:endParaRPr lang="en-US" dirty="0">
            <a:solidFill>
              <a:schemeClr val="tx1">
                <a:lumMod val="75000"/>
                <a:lumOff val="25000"/>
              </a:schemeClr>
            </a:solidFill>
          </a:endParaRP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r>
            <a:rPr lang="es-ES" b="0" i="0" dirty="0">
              <a:solidFill>
                <a:schemeClr val="tx1">
                  <a:lumMod val="75000"/>
                  <a:lumOff val="25000"/>
                </a:schemeClr>
              </a:solidFill>
            </a:rPr>
            <a:t>Guarde los resultados de las consultas en el almacenamiento externo</a:t>
          </a:r>
          <a:endParaRPr lang="en-US" dirty="0">
            <a:solidFill>
              <a:schemeClr val="tx1">
                <a:lumMod val="75000"/>
                <a:lumOff val="25000"/>
              </a:schemeClr>
            </a:solidFill>
          </a:endParaRP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r>
            <a:rPr lang="es-ES" dirty="0">
              <a:solidFill>
                <a:schemeClr val="tx1">
                  <a:lumMod val="75000"/>
                  <a:lumOff val="25000"/>
                </a:schemeClr>
              </a:solidFill>
            </a:rPr>
            <a:t>Admite varios formatos de archivo (</a:t>
          </a:r>
          <a:r>
            <a:rPr lang="es-ES" dirty="0" err="1">
              <a:solidFill>
                <a:schemeClr val="tx1">
                  <a:lumMod val="75000"/>
                  <a:lumOff val="25000"/>
                </a:schemeClr>
              </a:solidFill>
            </a:rPr>
            <a:t>Parquet</a:t>
          </a:r>
          <a:r>
            <a:rPr lang="es-ES" dirty="0">
              <a:solidFill>
                <a:schemeClr val="tx1">
                  <a:lumMod val="75000"/>
                  <a:lumOff val="25000"/>
                </a:schemeClr>
              </a:solidFill>
            </a:rPr>
            <a:t>, CSV, JSON)</a:t>
          </a:r>
          <a:endParaRPr lang="en-US" dirty="0">
            <a:solidFill>
              <a:schemeClr val="tx1">
                <a:lumMod val="75000"/>
                <a:lumOff val="25000"/>
              </a:schemeClr>
            </a:solidFill>
          </a:endParaRP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r>
            <a:rPr lang="es-ES" dirty="0">
              <a:solidFill>
                <a:schemeClr val="tx1">
                  <a:lumMod val="75000"/>
                  <a:lumOff val="25000"/>
                </a:schemeClr>
              </a:solidFill>
            </a:rPr>
            <a:t>Conector directo al almacenamiento de Azure para un gran ecosistema de BI</a:t>
          </a:r>
          <a:endParaRPr lang="en-US" dirty="0">
            <a:solidFill>
              <a:schemeClr val="tx1">
                <a:lumMod val="75000"/>
                <a:lumOff val="25000"/>
              </a:schemeClr>
            </a:solidFill>
          </a:endParaRP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44532A51-5EA7-492A-A188-F12A7A870924}" type="pres">
      <dgm:prSet presAssocID="{05313DD9-30C7-4BCA-A49B-F6E9D43B6DDC}" presName="Name0" presStyleCnt="0">
        <dgm:presLayoutVars>
          <dgm:dir/>
          <dgm:resizeHandles val="exact"/>
        </dgm:presLayoutVars>
      </dgm:prSet>
      <dgm:spPr/>
    </dgm:pt>
    <dgm:pt modelId="{8C4D3C74-A890-4670-ADF8-15428782258E}" type="pres">
      <dgm:prSet presAssocID="{0673BA04-C104-4B9D-AEE6-AC624C1C6945}" presName="Name5" presStyleLbl="vennNode1" presStyleIdx="0" presStyleCnt="3">
        <dgm:presLayoutVars>
          <dgm:bulletEnabled val="1"/>
        </dgm:presLayoutVars>
      </dgm:prSet>
      <dgm:spPr/>
    </dgm:pt>
    <dgm:pt modelId="{65414CEE-FEA3-4257-8028-A22FD87128C3}" type="pres">
      <dgm:prSet presAssocID="{4BB2C697-66B5-478B-BCF7-CC9A4962398E}" presName="space" presStyleCnt="0"/>
      <dgm:spPr/>
    </dgm:pt>
    <dgm:pt modelId="{13147367-F0E9-4ACF-8B01-06F2B02A3C7D}" type="pres">
      <dgm:prSet presAssocID="{441169D3-2DE7-4F96-A8B1-02DF2B0B8004}" presName="Name5" presStyleLbl="vennNode1" presStyleIdx="1" presStyleCnt="3">
        <dgm:presLayoutVars>
          <dgm:bulletEnabled val="1"/>
        </dgm:presLayoutVars>
      </dgm:prSet>
      <dgm:spPr/>
    </dgm:pt>
    <dgm:pt modelId="{01F90ACB-2E9B-4A9B-AF4E-705F26733512}" type="pres">
      <dgm:prSet presAssocID="{535EE2A7-311B-4153-AAC7-E8ACC5C5C12F}" presName="space" presStyleCnt="0"/>
      <dgm:spPr/>
    </dgm:pt>
    <dgm:pt modelId="{AAE36A8B-7273-47E0-914A-57C4B748E852}" type="pres">
      <dgm:prSet presAssocID="{86C4114F-343B-4CA8-99E3-6A7259F9591C}" presName="Name5" presStyleLbl="vennNode1" presStyleIdx="2" presStyleCnt="3">
        <dgm:presLayoutVars>
          <dgm:bulletEnabled val="1"/>
        </dgm:presLayoutVars>
      </dgm:prSet>
      <dgm:spPr/>
    </dgm:pt>
  </dgm:ptLst>
  <dgm:cxnLst>
    <dgm:cxn modelId="{39C7AC02-1132-47B1-BAAE-CA9775A51497}" type="presOf" srcId="{441169D3-2DE7-4F96-A8B1-02DF2B0B8004}" destId="{13147367-F0E9-4ACF-8B01-06F2B02A3C7D}" srcOrd="0" destOrd="0" presId="urn:microsoft.com/office/officeart/2005/8/layout/venn3"/>
    <dgm:cxn modelId="{43323804-3E07-4204-9289-9EF842BC1832}" srcId="{0673BA04-C104-4B9D-AEE6-AC624C1C6945}" destId="{E56468F0-A88A-49F1-9246-57CC9C27A80E}" srcOrd="0" destOrd="0" parTransId="{1611DFBB-6001-46DB-8168-306C714E2588}" sibTransId="{090A16DC-9D7F-4EE2-AF56-5DE43C510B69}"/>
    <dgm:cxn modelId="{E2E60513-E986-4E81-B0CA-960D7AC59E60}" srcId="{05313DD9-30C7-4BCA-A49B-F6E9D43B6DDC}" destId="{0673BA04-C104-4B9D-AEE6-AC624C1C6945}" srcOrd="0" destOrd="0" parTransId="{927C9E35-EDDE-4C73-A591-841176F8BEE3}" sibTransId="{4BB2C697-66B5-478B-BCF7-CC9A4962398E}"/>
    <dgm:cxn modelId="{0DB2A321-EDBE-4FBB-853E-89B06A2A6F7C}" type="presOf" srcId="{CD46439D-E630-4D98-860F-F7FDD690BC35}" destId="{13147367-F0E9-4ACF-8B01-06F2B02A3C7D}" srcOrd="0" destOrd="2" presId="urn:microsoft.com/office/officeart/2005/8/layout/venn3"/>
    <dgm:cxn modelId="{DE4FE222-E799-4DB4-AD2C-1D8BC27FFE0A}" type="presOf" srcId="{2A65E136-4A27-4FBD-9223-F2887C56BE73}" destId="{8C4D3C74-A890-4670-ADF8-15428782258E}" srcOrd="0" destOrd="3" presId="urn:microsoft.com/office/officeart/2005/8/layout/venn3"/>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ACFE5630-5BCA-4CD9-995F-0663F96EC752}" type="presOf" srcId="{05313DD9-30C7-4BCA-A49B-F6E9D43B6DDC}" destId="{44532A51-5EA7-492A-A188-F12A7A870924}" srcOrd="0" destOrd="0" presId="urn:microsoft.com/office/officeart/2005/8/layout/venn3"/>
    <dgm:cxn modelId="{94C0EE30-8875-4B0B-8411-F841C6E6295F}" type="presOf" srcId="{850F70D1-0343-4F2E-9C89-660CB933EF50}" destId="{8C4D3C74-A890-4670-ADF8-15428782258E}" srcOrd="0" destOrd="2" presId="urn:microsoft.com/office/officeart/2005/8/layout/venn3"/>
    <dgm:cxn modelId="{987BA35C-636E-498D-A049-10F124193C20}" srcId="{441169D3-2DE7-4F96-A8B1-02DF2B0B8004}" destId="{CD46439D-E630-4D98-860F-F7FDD690BC35}" srcOrd="1" destOrd="0" parTransId="{F0FAE6EA-217A-489E-9886-33569F1B2D40}" sibTransId="{6B3BCF9C-169A-4606-B038-49BD2CB66637}"/>
    <dgm:cxn modelId="{CE60EC64-E7AB-466E-913C-EC1F2E8B5A69}" type="presOf" srcId="{B1333644-EE10-4FA2-B251-0CAE6E47C8DC}" destId="{AAE36A8B-7273-47E0-914A-57C4B748E852}" srcOrd="0" destOrd="1" presId="urn:microsoft.com/office/officeart/2005/8/layout/venn3"/>
    <dgm:cxn modelId="{D038B86A-8378-4103-B18F-FDB559D21CEF}" type="presOf" srcId="{622CBA25-8A58-49BE-90B9-91E787B8C96B}" destId="{AAE36A8B-7273-47E0-914A-57C4B748E852}" srcOrd="0" destOrd="3" presId="urn:microsoft.com/office/officeart/2005/8/layout/venn3"/>
    <dgm:cxn modelId="{7CF81B6C-1BE1-4CC9-A1DE-EF9B4C120FB2}" type="presOf" srcId="{0673BA04-C104-4B9D-AEE6-AC624C1C6945}" destId="{8C4D3C74-A890-4670-ADF8-15428782258E}" srcOrd="0" destOrd="0" presId="urn:microsoft.com/office/officeart/2005/8/layout/venn3"/>
    <dgm:cxn modelId="{A12DAB75-E3F3-4CF2-AEB8-9C10AA42716E}" type="presOf" srcId="{222A22C0-F7D9-4218-8DE3-99DF56C1C28E}" destId="{13147367-F0E9-4ACF-8B01-06F2B02A3C7D}" srcOrd="0" destOrd="1" presId="urn:microsoft.com/office/officeart/2005/8/layout/venn3"/>
    <dgm:cxn modelId="{F5D3D656-9CE6-43AA-B3B3-231D41CAA449}" type="presOf" srcId="{86C4114F-343B-4CA8-99E3-6A7259F9591C}" destId="{AAE36A8B-7273-47E0-914A-57C4B748E852}" srcOrd="0" destOrd="0" presId="urn:microsoft.com/office/officeart/2005/8/layout/venn3"/>
    <dgm:cxn modelId="{CBBFC793-D49D-4B5F-90AA-D714C1F793FB}" type="presOf" srcId="{3E6AFACA-6358-4E3A-82A3-731215BFE7A9}" destId="{13147367-F0E9-4ACF-8B01-06F2B02A3C7D}" srcOrd="0" destOrd="3" presId="urn:microsoft.com/office/officeart/2005/8/layout/venn3"/>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F96E16BA-3C2E-4F61-B12D-99A77FDE07C5}" type="presOf" srcId="{AFBA98E4-E5BF-4059-80C0-88EBDE285998}" destId="{AAE36A8B-7273-47E0-914A-57C4B748E852}" srcOrd="0" destOrd="2" presId="urn:microsoft.com/office/officeart/2005/8/layout/venn3"/>
    <dgm:cxn modelId="{5AEB52E7-5164-4297-B27E-19281CCF179B}" type="presOf" srcId="{E56468F0-A88A-49F1-9246-57CC9C27A80E}" destId="{8C4D3C74-A890-4670-ADF8-15428782258E}" srcOrd="0" destOrd="1" presId="urn:microsoft.com/office/officeart/2005/8/layout/venn3"/>
    <dgm:cxn modelId="{0FB321FA-321D-4777-9988-3A642CBD12ED}" srcId="{05313DD9-30C7-4BCA-A49B-F6E9D43B6DDC}" destId="{86C4114F-343B-4CA8-99E3-6A7259F9591C}" srcOrd="2" destOrd="0" parTransId="{65811011-476F-49F4-B362-72384D2E2241}" sibTransId="{C6694765-6479-472B-8135-B93C09AF2AB1}"/>
    <dgm:cxn modelId="{EE029F2F-1400-402D-A09C-7002310AB412}" type="presParOf" srcId="{44532A51-5EA7-492A-A188-F12A7A870924}" destId="{8C4D3C74-A890-4670-ADF8-15428782258E}" srcOrd="0" destOrd="0" presId="urn:microsoft.com/office/officeart/2005/8/layout/venn3"/>
    <dgm:cxn modelId="{6B341A24-3F0D-429D-8626-22FDADD35017}" type="presParOf" srcId="{44532A51-5EA7-492A-A188-F12A7A870924}" destId="{65414CEE-FEA3-4257-8028-A22FD87128C3}" srcOrd="1" destOrd="0" presId="urn:microsoft.com/office/officeart/2005/8/layout/venn3"/>
    <dgm:cxn modelId="{EC651D3D-9D7B-4CA6-925B-F1AE8C8B170B}" type="presParOf" srcId="{44532A51-5EA7-492A-A188-F12A7A870924}" destId="{13147367-F0E9-4ACF-8B01-06F2B02A3C7D}" srcOrd="2" destOrd="0" presId="urn:microsoft.com/office/officeart/2005/8/layout/venn3"/>
    <dgm:cxn modelId="{72255842-9054-4683-AE42-DA1C25D796E6}" type="presParOf" srcId="{44532A51-5EA7-492A-A188-F12A7A870924}" destId="{01F90ACB-2E9B-4A9B-AF4E-705F26733512}" srcOrd="3" destOrd="0" presId="urn:microsoft.com/office/officeart/2005/8/layout/venn3"/>
    <dgm:cxn modelId="{C62B6214-5372-4493-9201-10B9786F139F}" type="presParOf" srcId="{44532A51-5EA7-492A-A188-F12A7A870924}" destId="{AAE36A8B-7273-47E0-914A-57C4B748E852}" srcOrd="4"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124024" y="225707"/>
          <a:ext cx="902107" cy="902107"/>
        </a:xfrm>
        <a:prstGeom prst="ellipse">
          <a:avLst/>
        </a:prstGeom>
        <a:solidFill>
          <a:schemeClr val="accent1">
            <a:lumMod val="60000"/>
            <a:lumOff val="4000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313467" y="415149"/>
          <a:ext cx="523222" cy="523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19441" y="225707"/>
          <a:ext cx="2126396" cy="902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b="0" i="0" kern="1200" dirty="0"/>
            <a:t>Manejar </a:t>
          </a:r>
          <a:r>
            <a:rPr lang="es-ES" sz="1600" b="0" i="0" kern="1200" dirty="0" err="1"/>
            <a:t>upserts</a:t>
          </a:r>
          <a:r>
            <a:rPr lang="es-ES" sz="1600" b="0" i="0" kern="1200" dirty="0"/>
            <a:t>, actualizaciones, eliminaciones en sumideros </a:t>
          </a:r>
          <a:r>
            <a:rPr lang="es-ES" sz="1600" b="0" i="0" kern="1200" dirty="0" err="1"/>
            <a:t>sql</a:t>
          </a:r>
          <a:endParaRPr lang="en-US" sz="1600" kern="1200" dirty="0"/>
        </a:p>
      </dsp:txBody>
      <dsp:txXfrm>
        <a:off x="1219441" y="225707"/>
        <a:ext cx="2126396" cy="902107"/>
      </dsp:txXfrm>
    </dsp:sp>
    <dsp:sp modelId="{A5060776-7667-450E-9E7E-5927C580E07A}">
      <dsp:nvSpPr>
        <dsp:cNvPr id="0" name=""/>
        <dsp:cNvSpPr/>
      </dsp:nvSpPr>
      <dsp:spPr>
        <a:xfrm>
          <a:off x="3934305" y="208928"/>
          <a:ext cx="902107" cy="902107"/>
        </a:xfrm>
        <a:prstGeom prst="ellipse">
          <a:avLst/>
        </a:prstGeom>
        <a:solidFill>
          <a:schemeClr val="accent1">
            <a:lumMod val="60000"/>
            <a:lumOff val="4000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107125" y="406762"/>
          <a:ext cx="523222" cy="523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004712" y="242486"/>
          <a:ext cx="2126396" cy="902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kern="1200" dirty="0"/>
            <a:t>Agregar nuevos métodos de partición</a:t>
          </a:r>
          <a:endParaRPr lang="en-US" sz="1600" kern="1200" dirty="0"/>
        </a:p>
      </dsp:txBody>
      <dsp:txXfrm>
        <a:off x="5004712" y="242486"/>
        <a:ext cx="2126396" cy="902107"/>
      </dsp:txXfrm>
    </dsp:sp>
    <dsp:sp modelId="{CB7E00D7-BC6A-4541-B468-2C6B6021C8CB}">
      <dsp:nvSpPr>
        <dsp:cNvPr id="0" name=""/>
        <dsp:cNvSpPr/>
      </dsp:nvSpPr>
      <dsp:spPr>
        <a:xfrm>
          <a:off x="7308668" y="225707"/>
          <a:ext cx="902107" cy="902107"/>
        </a:xfrm>
        <a:prstGeom prst="ellipse">
          <a:avLst/>
        </a:prstGeom>
        <a:solidFill>
          <a:schemeClr val="accent1">
            <a:lumMod val="60000"/>
            <a:lumOff val="4000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7498111" y="415149"/>
          <a:ext cx="523222" cy="5232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8404085" y="225707"/>
          <a:ext cx="2126396" cy="902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kern="1200" dirty="0"/>
            <a:t>Agregar soporte de deriva de esquema</a:t>
          </a:r>
          <a:endParaRPr lang="en-US" sz="1600" kern="1200" dirty="0"/>
        </a:p>
      </dsp:txBody>
      <dsp:txXfrm>
        <a:off x="8404085" y="225707"/>
        <a:ext cx="2126396" cy="902107"/>
      </dsp:txXfrm>
    </dsp:sp>
    <dsp:sp modelId="{AA427A13-E309-474D-908E-E0B3F35C4D13}">
      <dsp:nvSpPr>
        <dsp:cNvPr id="0" name=""/>
        <dsp:cNvSpPr/>
      </dsp:nvSpPr>
      <dsp:spPr>
        <a:xfrm>
          <a:off x="124024" y="1941171"/>
          <a:ext cx="902107" cy="902107"/>
        </a:xfrm>
        <a:prstGeom prst="ellipse">
          <a:avLst/>
        </a:prstGeom>
        <a:solidFill>
          <a:schemeClr val="accent1">
            <a:lumMod val="60000"/>
            <a:lumOff val="4000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313467" y="2130614"/>
          <a:ext cx="523222" cy="5232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19441" y="1941171"/>
          <a:ext cx="2126396" cy="902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b="0" i="0" kern="1200" dirty="0"/>
            <a:t>Agregar manejo de archivos (mueva archivos después de leerlos, escriba archivos en los nombres de archivo descritos en filas, etc.)</a:t>
          </a:r>
          <a:endParaRPr lang="en-US" sz="1600" kern="1200" dirty="0"/>
        </a:p>
      </dsp:txBody>
      <dsp:txXfrm>
        <a:off x="1219441" y="1941171"/>
        <a:ext cx="2126396" cy="902107"/>
      </dsp:txXfrm>
    </dsp:sp>
    <dsp:sp modelId="{9606C723-3476-48FA-9509-260E98D77033}">
      <dsp:nvSpPr>
        <dsp:cNvPr id="0" name=""/>
        <dsp:cNvSpPr/>
      </dsp:nvSpPr>
      <dsp:spPr>
        <a:xfrm>
          <a:off x="4035124" y="1916002"/>
          <a:ext cx="902107" cy="902107"/>
        </a:xfrm>
        <a:prstGeom prst="ellipse">
          <a:avLst/>
        </a:prstGeom>
        <a:solidFill>
          <a:schemeClr val="accent1">
            <a:lumMod val="60000"/>
            <a:lumOff val="4000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182626" y="2080280"/>
          <a:ext cx="523222" cy="52322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128192" y="1900369"/>
          <a:ext cx="2126396" cy="902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b="0" i="0" kern="1200" dirty="0"/>
            <a:t>Nuevo inventario de funciones (por ejemplo, funciones hash para comparación de filas)</a:t>
          </a:r>
          <a:endParaRPr lang="en-US" sz="1600" kern="1200" dirty="0"/>
        </a:p>
      </dsp:txBody>
      <dsp:txXfrm>
        <a:off x="5128192" y="1900369"/>
        <a:ext cx="2126396" cy="902107"/>
      </dsp:txXfrm>
    </dsp:sp>
    <dsp:sp modelId="{D3A050B0-D875-4449-8FCF-69249291952B}">
      <dsp:nvSpPr>
        <dsp:cNvPr id="0" name=""/>
        <dsp:cNvSpPr/>
      </dsp:nvSpPr>
      <dsp:spPr>
        <a:xfrm>
          <a:off x="7308668" y="1941171"/>
          <a:ext cx="902107" cy="902107"/>
        </a:xfrm>
        <a:prstGeom prst="ellipse">
          <a:avLst/>
        </a:prstGeom>
        <a:solidFill>
          <a:schemeClr val="accent1">
            <a:lumMod val="60000"/>
            <a:lumOff val="4000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7498111" y="2130614"/>
          <a:ext cx="523222" cy="52322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8404085" y="1941171"/>
          <a:ext cx="2126396" cy="902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kern="1200" dirty="0"/>
            <a:t>Patrones ETL de uso común (generador de secuencia / transformación de búsqueda / SCD ...)</a:t>
          </a:r>
          <a:endParaRPr lang="en-US" sz="1600" kern="1200" dirty="0"/>
        </a:p>
      </dsp:txBody>
      <dsp:txXfrm>
        <a:off x="8404085" y="1941171"/>
        <a:ext cx="2126396" cy="902107"/>
      </dsp:txXfrm>
    </dsp:sp>
    <dsp:sp modelId="{E4C96D0C-6E9B-4F6B-9C62-12B265A0CC4D}">
      <dsp:nvSpPr>
        <dsp:cNvPr id="0" name=""/>
        <dsp:cNvSpPr/>
      </dsp:nvSpPr>
      <dsp:spPr>
        <a:xfrm>
          <a:off x="124024" y="3656636"/>
          <a:ext cx="902107" cy="902107"/>
        </a:xfrm>
        <a:prstGeom prst="ellipse">
          <a:avLst/>
        </a:prstGeom>
        <a:solidFill>
          <a:schemeClr val="accent1">
            <a:lumMod val="60000"/>
            <a:lumOff val="4000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313467" y="3846078"/>
          <a:ext cx="523222" cy="52322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034615" y="3611548"/>
          <a:ext cx="2848903" cy="902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b="0" i="0" kern="1200" dirty="0"/>
            <a:t>Linaje de datos: captura del linaje de la columna de sumidero y análisis de impacto (invaluable si se trata de una implementación empresarial)</a:t>
          </a:r>
          <a:endParaRPr lang="en-US" sz="1600" kern="1200" dirty="0"/>
        </a:p>
      </dsp:txBody>
      <dsp:txXfrm>
        <a:off x="1034615" y="3611548"/>
        <a:ext cx="2848903" cy="902107"/>
      </dsp:txXfrm>
    </dsp:sp>
    <dsp:sp modelId="{68AB75F4-8668-48FF-9070-686F86C2DBFF}">
      <dsp:nvSpPr>
        <dsp:cNvPr id="0" name=""/>
        <dsp:cNvSpPr/>
      </dsp:nvSpPr>
      <dsp:spPr>
        <a:xfrm>
          <a:off x="4161487" y="3648246"/>
          <a:ext cx="902107" cy="902107"/>
        </a:xfrm>
        <a:prstGeom prst="ellipse">
          <a:avLst/>
        </a:prstGeom>
        <a:solidFill>
          <a:schemeClr val="accent1">
            <a:lumMod val="60000"/>
            <a:lumOff val="4000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13191" y="3763163"/>
          <a:ext cx="523222" cy="52322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173016" y="3656636"/>
          <a:ext cx="2126396" cy="902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s-ES" sz="1600" kern="1200" dirty="0"/>
            <a:t>Implementar patrones ETL de uso común como plantillas (SCD Type1, Type2, Data </a:t>
          </a:r>
          <a:r>
            <a:rPr lang="es-ES" sz="1600" kern="1200" dirty="0" err="1"/>
            <a:t>Vault</a:t>
          </a:r>
          <a:r>
            <a:rPr lang="es-ES" sz="1600" kern="1200" dirty="0"/>
            <a:t>)</a:t>
          </a:r>
          <a:endParaRPr lang="en-US" sz="1600" kern="1200" dirty="0"/>
        </a:p>
      </dsp:txBody>
      <dsp:txXfrm>
        <a:off x="5173016" y="3656636"/>
        <a:ext cx="2126396" cy="902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D3C74-A890-4670-ADF8-15428782258E}">
      <dsp:nvSpPr>
        <dsp:cNvPr id="0" name=""/>
        <dsp:cNvSpPr/>
      </dsp:nvSpPr>
      <dsp:spPr>
        <a:xfrm>
          <a:off x="5023" y="113757"/>
          <a:ext cx="4392839" cy="43928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753" tIns="26670" rIns="241753" bIns="26670" numCol="1" spcCol="1270" anchor="ctr" anchorCtr="1">
          <a:noAutofit/>
        </a:bodyPr>
        <a:lstStyle/>
        <a:p>
          <a:pPr marL="0" lvl="0" indent="0" algn="l" defTabSz="933450">
            <a:lnSpc>
              <a:spcPct val="90000"/>
            </a:lnSpc>
            <a:spcBef>
              <a:spcPct val="0"/>
            </a:spcBef>
            <a:spcAft>
              <a:spcPct val="35000"/>
            </a:spcAft>
            <a:buNone/>
          </a:pPr>
          <a:r>
            <a:rPr lang="en-US" sz="2100" b="0" i="0" kern="1200" dirty="0" err="1">
              <a:solidFill>
                <a:schemeClr val="tx1">
                  <a:lumMod val="75000"/>
                  <a:lumOff val="25000"/>
                </a:schemeClr>
              </a:solidFill>
            </a:rPr>
            <a:t>Exploración</a:t>
          </a:r>
          <a:r>
            <a:rPr lang="en-US" sz="2100" b="0" i="0" kern="1200" dirty="0">
              <a:solidFill>
                <a:schemeClr val="tx1">
                  <a:lumMod val="75000"/>
                  <a:lumOff val="25000"/>
                </a:schemeClr>
              </a:solidFill>
            </a:rPr>
            <a:t> de </a:t>
          </a:r>
          <a:r>
            <a:rPr lang="en-US" sz="2100" b="0" i="0" kern="1200" dirty="0" err="1">
              <a:solidFill>
                <a:schemeClr val="tx1">
                  <a:lumMod val="75000"/>
                  <a:lumOff val="25000"/>
                </a:schemeClr>
              </a:solidFill>
            </a:rPr>
            <a:t>datos</a:t>
          </a:r>
          <a:r>
            <a:rPr lang="en-US" sz="2100" b="0" i="0" kern="1200" dirty="0">
              <a:solidFill>
                <a:schemeClr val="tx1">
                  <a:lumMod val="75000"/>
                  <a:lumOff val="25000"/>
                </a:schemeClr>
              </a:solidFill>
            </a:rPr>
            <a:t> </a:t>
          </a:r>
          <a:r>
            <a:rPr lang="en-US" sz="2100" b="0" i="0" kern="1200" dirty="0" err="1">
              <a:solidFill>
                <a:schemeClr val="tx1">
                  <a:lumMod val="75000"/>
                  <a:lumOff val="25000"/>
                </a:schemeClr>
              </a:solidFill>
            </a:rPr>
            <a:t>rápida</a:t>
          </a:r>
          <a:endParaRPr lang="en-US" sz="2100" kern="1200" dirty="0">
            <a:solidFill>
              <a:schemeClr val="tx1">
                <a:lumMod val="75000"/>
                <a:lumOff val="25000"/>
              </a:schemeClr>
            </a:solidFill>
          </a:endParaRPr>
        </a:p>
        <a:p>
          <a:pPr marL="171450" lvl="1" indent="-171450" algn="l" defTabSz="711200">
            <a:lnSpc>
              <a:spcPct val="90000"/>
            </a:lnSpc>
            <a:spcBef>
              <a:spcPct val="0"/>
            </a:spcBef>
            <a:spcAft>
              <a:spcPct val="15000"/>
            </a:spcAft>
            <a:buChar char="•"/>
          </a:pPr>
          <a:r>
            <a:rPr lang="es-ES" sz="1600" kern="1200" dirty="0">
              <a:solidFill>
                <a:schemeClr val="tx1">
                  <a:lumMod val="75000"/>
                  <a:lumOff val="25000"/>
                </a:schemeClr>
              </a:solidFill>
            </a:rPr>
            <a:t>Explore fácilmente esquemas y datos en archivos en Azure Storage</a:t>
          </a:r>
          <a:endParaRPr lang="en-US" sz="1600" kern="1200" dirty="0">
            <a:solidFill>
              <a:schemeClr val="tx1">
                <a:lumMod val="75000"/>
                <a:lumOff val="25000"/>
              </a:schemeClr>
            </a:solidFill>
          </a:endParaRPr>
        </a:p>
        <a:p>
          <a:pPr marL="171450" lvl="1" indent="-171450" algn="l" defTabSz="711200">
            <a:lnSpc>
              <a:spcPct val="90000"/>
            </a:lnSpc>
            <a:spcBef>
              <a:spcPct val="0"/>
            </a:spcBef>
            <a:spcAft>
              <a:spcPct val="15000"/>
            </a:spcAft>
            <a:buChar char="•"/>
          </a:pPr>
          <a:r>
            <a:rPr lang="es-ES" sz="1600" kern="1200" dirty="0">
              <a:solidFill>
                <a:schemeClr val="tx1">
                  <a:lumMod val="75000"/>
                  <a:lumOff val="25000"/>
                </a:schemeClr>
              </a:solidFill>
            </a:rPr>
            <a:t>Admite varios formatos de archivo (</a:t>
          </a:r>
          <a:r>
            <a:rPr lang="es-ES" sz="1600" kern="1200" dirty="0" err="1">
              <a:solidFill>
                <a:schemeClr val="tx1">
                  <a:lumMod val="75000"/>
                  <a:lumOff val="25000"/>
                </a:schemeClr>
              </a:solidFill>
            </a:rPr>
            <a:t>Parquet</a:t>
          </a:r>
          <a:r>
            <a:rPr lang="es-ES" sz="1600" kern="1200" dirty="0">
              <a:solidFill>
                <a:schemeClr val="tx1">
                  <a:lumMod val="75000"/>
                  <a:lumOff val="25000"/>
                </a:schemeClr>
              </a:solidFill>
            </a:rPr>
            <a:t>, CSV, JSON)</a:t>
          </a:r>
          <a:endParaRPr lang="en-US" sz="1600" kern="1200" dirty="0">
            <a:solidFill>
              <a:schemeClr val="tx1">
                <a:lumMod val="75000"/>
                <a:lumOff val="25000"/>
              </a:schemeClr>
            </a:solidFill>
          </a:endParaRPr>
        </a:p>
        <a:p>
          <a:pPr marL="171450" lvl="1" indent="-171450" algn="l" defTabSz="711200">
            <a:lnSpc>
              <a:spcPct val="90000"/>
            </a:lnSpc>
            <a:spcBef>
              <a:spcPct val="0"/>
            </a:spcBef>
            <a:spcAft>
              <a:spcPct val="15000"/>
            </a:spcAft>
            <a:buChar char="•"/>
          </a:pPr>
          <a:r>
            <a:rPr lang="es-ES" sz="1600" kern="1200" dirty="0">
              <a:solidFill>
                <a:schemeClr val="tx1">
                  <a:lumMod val="75000"/>
                  <a:lumOff val="25000"/>
                </a:schemeClr>
              </a:solidFill>
            </a:rPr>
            <a:t>Conector directo al almacenamiento de Azure para un gran ecosistema de BI</a:t>
          </a:r>
          <a:endParaRPr lang="en-US" sz="1600" kern="1200" dirty="0">
            <a:solidFill>
              <a:schemeClr val="tx1">
                <a:lumMod val="75000"/>
                <a:lumOff val="25000"/>
              </a:schemeClr>
            </a:solidFill>
          </a:endParaRPr>
        </a:p>
      </dsp:txBody>
      <dsp:txXfrm>
        <a:off x="648339" y="757073"/>
        <a:ext cx="3106207" cy="3106207"/>
      </dsp:txXfrm>
    </dsp:sp>
    <dsp:sp modelId="{13147367-F0E9-4ACF-8B01-06F2B02A3C7D}">
      <dsp:nvSpPr>
        <dsp:cNvPr id="0" name=""/>
        <dsp:cNvSpPr/>
      </dsp:nvSpPr>
      <dsp:spPr>
        <a:xfrm>
          <a:off x="3519295" y="113757"/>
          <a:ext cx="4392839" cy="43928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753" tIns="26670" rIns="241753" bIns="26670" numCol="1" spcCol="1270" anchor="ctr" anchorCtr="1">
          <a:noAutofit/>
        </a:bodyPr>
        <a:lstStyle/>
        <a:p>
          <a:pPr marL="0" lvl="0" indent="0" algn="l" defTabSz="933450">
            <a:lnSpc>
              <a:spcPct val="90000"/>
            </a:lnSpc>
            <a:spcBef>
              <a:spcPct val="0"/>
            </a:spcBef>
            <a:spcAft>
              <a:spcPct val="35000"/>
            </a:spcAft>
            <a:buNone/>
          </a:pPr>
          <a:r>
            <a:rPr lang="es-ES" sz="2100" kern="1200" dirty="0">
              <a:solidFill>
                <a:schemeClr val="tx1">
                  <a:lumMod val="75000"/>
                  <a:lumOff val="25000"/>
                </a:schemeClr>
              </a:solidFill>
            </a:rPr>
            <a:t>Almacén de datos lógicos</a:t>
          </a:r>
          <a:endParaRPr lang="en-US" sz="2100" kern="1200" dirty="0">
            <a:solidFill>
              <a:schemeClr val="tx1">
                <a:lumMod val="75000"/>
                <a:lumOff val="25000"/>
              </a:schemeClr>
            </a:solidFill>
          </a:endParaRPr>
        </a:p>
        <a:p>
          <a:pPr marL="171450" lvl="1" indent="-171450" algn="l" defTabSz="711200">
            <a:lnSpc>
              <a:spcPct val="90000"/>
            </a:lnSpc>
            <a:spcBef>
              <a:spcPct val="0"/>
            </a:spcBef>
            <a:spcAft>
              <a:spcPct val="15000"/>
            </a:spcAft>
            <a:buChar char="•"/>
          </a:pPr>
          <a:r>
            <a:rPr lang="es-ES" sz="1600" b="0" i="0" kern="1200" dirty="0">
              <a:solidFill>
                <a:schemeClr val="tx1">
                  <a:lumMod val="75000"/>
                  <a:lumOff val="25000"/>
                </a:schemeClr>
              </a:solidFill>
            </a:rPr>
            <a:t>Modele archivos sin procesar como tablas y vistas virtuales</a:t>
          </a:r>
          <a:endParaRPr lang="en-US" sz="1600" kern="1200" dirty="0">
            <a:solidFill>
              <a:schemeClr val="tx1">
                <a:lumMod val="75000"/>
                <a:lumOff val="25000"/>
              </a:schemeClr>
            </a:solidFill>
          </a:endParaRPr>
        </a:p>
        <a:p>
          <a:pPr marL="171450" lvl="1" indent="-171450" algn="l" defTabSz="711200">
            <a:lnSpc>
              <a:spcPct val="90000"/>
            </a:lnSpc>
            <a:spcBef>
              <a:spcPct val="0"/>
            </a:spcBef>
            <a:spcAft>
              <a:spcPct val="15000"/>
            </a:spcAft>
            <a:buChar char="•"/>
          </a:pPr>
          <a:r>
            <a:rPr lang="es-ES" sz="1600" b="0" i="0" kern="1200" dirty="0">
              <a:solidFill>
                <a:schemeClr val="tx1">
                  <a:lumMod val="75000"/>
                  <a:lumOff val="25000"/>
                </a:schemeClr>
              </a:solidFill>
            </a:rPr>
            <a:t>Utilice cualquier herramienta que funcione con SQL para analizar archivos</a:t>
          </a:r>
          <a:endParaRPr lang="en-US" sz="1600" kern="1200" dirty="0">
            <a:solidFill>
              <a:schemeClr val="tx1">
                <a:lumMod val="75000"/>
                <a:lumOff val="25000"/>
              </a:schemeClr>
            </a:solidFill>
          </a:endParaRPr>
        </a:p>
        <a:p>
          <a:pPr marL="171450" lvl="1" indent="-171450" algn="l" defTabSz="711200">
            <a:lnSpc>
              <a:spcPct val="90000"/>
            </a:lnSpc>
            <a:spcBef>
              <a:spcPct val="0"/>
            </a:spcBef>
            <a:spcAft>
              <a:spcPct val="15000"/>
            </a:spcAft>
            <a:buChar char="•"/>
          </a:pPr>
          <a:r>
            <a:rPr lang="es-ES" sz="1600" b="0" i="0" kern="1200" dirty="0">
              <a:solidFill>
                <a:schemeClr val="tx1">
                  <a:lumMod val="75000"/>
                  <a:lumOff val="25000"/>
                </a:schemeClr>
              </a:solidFill>
            </a:rPr>
            <a:t>Utilice un modelo de seguridad de nivel empresarial</a:t>
          </a:r>
          <a:endParaRPr lang="en-US" sz="1600" kern="1200" dirty="0">
            <a:solidFill>
              <a:schemeClr val="tx1">
                <a:lumMod val="75000"/>
                <a:lumOff val="25000"/>
              </a:schemeClr>
            </a:solidFill>
          </a:endParaRPr>
        </a:p>
      </dsp:txBody>
      <dsp:txXfrm>
        <a:off x="4162611" y="757073"/>
        <a:ext cx="3106207" cy="3106207"/>
      </dsp:txXfrm>
    </dsp:sp>
    <dsp:sp modelId="{AAE36A8B-7273-47E0-914A-57C4B748E852}">
      <dsp:nvSpPr>
        <dsp:cNvPr id="0" name=""/>
        <dsp:cNvSpPr/>
      </dsp:nvSpPr>
      <dsp:spPr>
        <a:xfrm>
          <a:off x="7033566" y="113757"/>
          <a:ext cx="4392839" cy="439283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41753" tIns="26670" rIns="241753" bIns="26670" numCol="1" spcCol="1270" anchor="ctr" anchorCtr="1">
          <a:noAutofit/>
        </a:bodyPr>
        <a:lstStyle/>
        <a:p>
          <a:pPr marL="0" lvl="0" indent="0" algn="l" defTabSz="933450">
            <a:lnSpc>
              <a:spcPct val="90000"/>
            </a:lnSpc>
            <a:spcBef>
              <a:spcPct val="0"/>
            </a:spcBef>
            <a:spcAft>
              <a:spcPct val="35000"/>
            </a:spcAft>
            <a:buNone/>
          </a:pPr>
          <a:r>
            <a:rPr lang="en-US" sz="2100" b="0" i="0" kern="1200" dirty="0" err="1">
              <a:solidFill>
                <a:schemeClr val="tx1">
                  <a:lumMod val="75000"/>
                  <a:lumOff val="25000"/>
                </a:schemeClr>
              </a:solidFill>
            </a:rPr>
            <a:t>Fácil</a:t>
          </a:r>
          <a:r>
            <a:rPr lang="en-US" sz="2100" b="0" i="0" kern="1200" dirty="0">
              <a:solidFill>
                <a:schemeClr val="tx1">
                  <a:lumMod val="75000"/>
                  <a:lumOff val="25000"/>
                </a:schemeClr>
              </a:solidFill>
            </a:rPr>
            <a:t> </a:t>
          </a:r>
          <a:r>
            <a:rPr lang="en-US" sz="2100" b="0" i="0" kern="1200" dirty="0" err="1">
              <a:solidFill>
                <a:schemeClr val="tx1">
                  <a:lumMod val="75000"/>
                  <a:lumOff val="25000"/>
                </a:schemeClr>
              </a:solidFill>
            </a:rPr>
            <a:t>transformación</a:t>
          </a:r>
          <a:r>
            <a:rPr lang="en-US" sz="2100" b="0" i="0" kern="1200" dirty="0">
              <a:solidFill>
                <a:schemeClr val="tx1">
                  <a:lumMod val="75000"/>
                  <a:lumOff val="25000"/>
                </a:schemeClr>
              </a:solidFill>
            </a:rPr>
            <a:t> de </a:t>
          </a:r>
          <a:r>
            <a:rPr lang="en-US" sz="2100" b="0" i="0" kern="1200" dirty="0" err="1">
              <a:solidFill>
                <a:schemeClr val="tx1">
                  <a:lumMod val="75000"/>
                  <a:lumOff val="25000"/>
                </a:schemeClr>
              </a:solidFill>
            </a:rPr>
            <a:t>datos</a:t>
          </a:r>
          <a:endParaRPr lang="en-US" sz="2100" kern="1200" dirty="0">
            <a:solidFill>
              <a:schemeClr val="tx1">
                <a:lumMod val="75000"/>
                <a:lumOff val="25000"/>
              </a:schemeClr>
            </a:solidFill>
          </a:endParaRPr>
        </a:p>
        <a:p>
          <a:pPr marL="171450" lvl="1" indent="-171450" algn="l" defTabSz="711200">
            <a:lnSpc>
              <a:spcPct val="90000"/>
            </a:lnSpc>
            <a:spcBef>
              <a:spcPct val="0"/>
            </a:spcBef>
            <a:spcAft>
              <a:spcPct val="15000"/>
            </a:spcAft>
            <a:buChar char="•"/>
          </a:pPr>
          <a:r>
            <a:rPr lang="es-ES" sz="1600" kern="1200" dirty="0">
              <a:solidFill>
                <a:schemeClr val="tx1">
                  <a:lumMod val="75000"/>
                  <a:lumOff val="25000"/>
                </a:schemeClr>
              </a:solidFill>
            </a:rPr>
            <a:t>Transformar CSV en formato </a:t>
          </a:r>
          <a:r>
            <a:rPr lang="es-ES" sz="1600" kern="1200" dirty="0" err="1">
              <a:solidFill>
                <a:schemeClr val="tx1">
                  <a:lumMod val="75000"/>
                  <a:lumOff val="25000"/>
                </a:schemeClr>
              </a:solidFill>
            </a:rPr>
            <a:t>parquet</a:t>
          </a:r>
          <a:endParaRPr lang="en-US" sz="1600" kern="1200" dirty="0">
            <a:solidFill>
              <a:schemeClr val="tx1">
                <a:lumMod val="75000"/>
                <a:lumOff val="25000"/>
              </a:schemeClr>
            </a:solidFill>
          </a:endParaRPr>
        </a:p>
        <a:p>
          <a:pPr marL="171450" lvl="1" indent="-171450" algn="l" defTabSz="711200">
            <a:lnSpc>
              <a:spcPct val="90000"/>
            </a:lnSpc>
            <a:spcBef>
              <a:spcPct val="0"/>
            </a:spcBef>
            <a:spcAft>
              <a:spcPct val="15000"/>
            </a:spcAft>
            <a:buChar char="•"/>
          </a:pPr>
          <a:r>
            <a:rPr lang="es-ES" sz="1600" b="0" i="0" kern="1200" dirty="0">
              <a:solidFill>
                <a:schemeClr val="tx1">
                  <a:lumMod val="75000"/>
                  <a:lumOff val="25000"/>
                </a:schemeClr>
              </a:solidFill>
            </a:rPr>
            <a:t>Mover datos entre contenedores y cuentas</a:t>
          </a:r>
          <a:endParaRPr lang="en-US" sz="1600" kern="1200" dirty="0">
            <a:solidFill>
              <a:schemeClr val="tx1">
                <a:lumMod val="75000"/>
                <a:lumOff val="25000"/>
              </a:schemeClr>
            </a:solidFill>
          </a:endParaRPr>
        </a:p>
        <a:p>
          <a:pPr marL="171450" lvl="1" indent="-171450" algn="l" defTabSz="711200">
            <a:lnSpc>
              <a:spcPct val="90000"/>
            </a:lnSpc>
            <a:spcBef>
              <a:spcPct val="0"/>
            </a:spcBef>
            <a:spcAft>
              <a:spcPct val="15000"/>
            </a:spcAft>
            <a:buChar char="•"/>
          </a:pPr>
          <a:r>
            <a:rPr lang="es-ES" sz="1600" b="0" i="0" kern="1200" dirty="0">
              <a:solidFill>
                <a:schemeClr val="tx1">
                  <a:lumMod val="75000"/>
                  <a:lumOff val="25000"/>
                </a:schemeClr>
              </a:solidFill>
            </a:rPr>
            <a:t>Guarde los resultados de las consultas en el almacenamiento externo</a:t>
          </a:r>
          <a:endParaRPr lang="en-US" sz="1600" kern="1200" dirty="0">
            <a:solidFill>
              <a:schemeClr val="tx1">
                <a:lumMod val="75000"/>
                <a:lumOff val="25000"/>
              </a:schemeClr>
            </a:solidFill>
          </a:endParaRPr>
        </a:p>
      </dsp:txBody>
      <dsp:txXfrm>
        <a:off x="7676882" y="757073"/>
        <a:ext cx="3106207" cy="310620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26E91D3-3146-4688-B4E2-4DD5ED2D28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1D642A7-5F2F-4BF1-BA35-A361D3B960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E6845D-13C6-40F5-8043-F8249B768FCA}" type="datetimeFigureOut">
              <a:rPr lang="es-ES" smtClean="0"/>
              <a:t>15/04/2021</a:t>
            </a:fld>
            <a:endParaRPr lang="es-ES"/>
          </a:p>
        </p:txBody>
      </p:sp>
      <p:sp>
        <p:nvSpPr>
          <p:cNvPr id="4" name="Marcador de pie de página 3">
            <a:extLst>
              <a:ext uri="{FF2B5EF4-FFF2-40B4-BE49-F238E27FC236}">
                <a16:creationId xmlns:a16="http://schemas.microsoft.com/office/drawing/2014/main" id="{DAF48D21-CF15-4857-93D6-E5649F1AD4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3ED4230F-7C6C-46C5-A491-5DBDB7DBD7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CD186B-5704-4159-B98B-E366476F987B}" type="slidenum">
              <a:rPr lang="es-ES" smtClean="0"/>
              <a:t>‹Nº›</a:t>
            </a:fld>
            <a:endParaRPr lang="es-ES"/>
          </a:p>
        </p:txBody>
      </p:sp>
    </p:spTree>
    <p:extLst>
      <p:ext uri="{BB962C8B-B14F-4D97-AF65-F5344CB8AC3E}">
        <p14:creationId xmlns:p14="http://schemas.microsoft.com/office/powerpoint/2010/main" val="3453688278"/>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0D8F0-EDE4-4586-A00B-0CF72148F669}" type="datetimeFigureOut">
              <a:rPr lang="es-ES" smtClean="0"/>
              <a:t>15/04/2021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E6CA47-5FAE-417F-8EA2-CB132C97CDF3}" type="slidenum">
              <a:rPr lang="es-ES" smtClean="0"/>
              <a:t>‹Nº›</a:t>
            </a:fld>
            <a:endParaRPr lang="es-ES"/>
          </a:p>
        </p:txBody>
      </p:sp>
    </p:spTree>
    <p:extLst>
      <p:ext uri="{BB962C8B-B14F-4D97-AF65-F5344CB8AC3E}">
        <p14:creationId xmlns:p14="http://schemas.microsoft.com/office/powerpoint/2010/main" val="1266370710"/>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3DA0F3-70F5-4ECD-97A9-D71ABE65A0C7}" type="datetime1">
              <a:rPr lang="es-ES" smtClean="0"/>
              <a:t>15/04/2021</a:t>
            </a:fld>
            <a:endParaRPr lang="es-ES"/>
          </a:p>
        </p:txBody>
      </p:sp>
      <p:sp>
        <p:nvSpPr>
          <p:cNvPr id="5" name="Footer Placeholder 4"/>
          <p:cNvSpPr>
            <a:spLocks noGrp="1"/>
          </p:cNvSpPr>
          <p:nvPr>
            <p:ph type="ftr" sz="quarter" idx="11"/>
          </p:nvPr>
        </p:nvSpPr>
        <p:spPr/>
        <p:txBody>
          <a:bodyPr/>
          <a:lstStyle/>
          <a:p>
            <a:r>
              <a:rPr lang="es-ES"/>
              <a:t>www.clouddatavalencia.com</a:t>
            </a:r>
          </a:p>
        </p:txBody>
      </p:sp>
      <p:sp>
        <p:nvSpPr>
          <p:cNvPr id="6" name="Slide Number Placeholder 5"/>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1253840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CC7BE2A-E90F-4AB7-84FE-644E6B17F4FE}" type="datetime1">
              <a:rPr lang="es-ES" smtClean="0"/>
              <a:t>15/04/2021</a:t>
            </a:fld>
            <a:endParaRPr lang="es-ES"/>
          </a:p>
        </p:txBody>
      </p:sp>
      <p:sp>
        <p:nvSpPr>
          <p:cNvPr id="5" name="Footer Placeholder 4"/>
          <p:cNvSpPr>
            <a:spLocks noGrp="1"/>
          </p:cNvSpPr>
          <p:nvPr>
            <p:ph type="ftr" sz="quarter" idx="11"/>
          </p:nvPr>
        </p:nvSpPr>
        <p:spPr/>
        <p:txBody>
          <a:bodyPr/>
          <a:lstStyle/>
          <a:p>
            <a:r>
              <a:rPr lang="es-ES"/>
              <a:t>www.clouddatavalencia.com</a:t>
            </a:r>
          </a:p>
        </p:txBody>
      </p:sp>
      <p:sp>
        <p:nvSpPr>
          <p:cNvPr id="6" name="Slide Number Placeholder 5"/>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136937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39EACAA-563D-4F8B-B494-2F1B2D0E1803}" type="datetime1">
              <a:rPr lang="es-ES" smtClean="0"/>
              <a:t>15/04/2021</a:t>
            </a:fld>
            <a:endParaRPr lang="es-ES"/>
          </a:p>
        </p:txBody>
      </p:sp>
      <p:sp>
        <p:nvSpPr>
          <p:cNvPr id="5" name="Footer Placeholder 4"/>
          <p:cNvSpPr>
            <a:spLocks noGrp="1"/>
          </p:cNvSpPr>
          <p:nvPr>
            <p:ph type="ftr" sz="quarter" idx="11"/>
          </p:nvPr>
        </p:nvSpPr>
        <p:spPr/>
        <p:txBody>
          <a:bodyPr/>
          <a:lstStyle/>
          <a:p>
            <a:r>
              <a:rPr lang="es-ES"/>
              <a:t>www.clouddatavalencia.com</a:t>
            </a:r>
          </a:p>
        </p:txBody>
      </p:sp>
      <p:sp>
        <p:nvSpPr>
          <p:cNvPr id="6" name="Slide Number Placeholder 5"/>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175948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DC14512-4F9E-4264-B880-2E159998ABA4}" type="datetime1">
              <a:rPr lang="es-ES" smtClean="0"/>
              <a:t>15/04/2021</a:t>
            </a:fld>
            <a:endParaRPr lang="es-ES"/>
          </a:p>
        </p:txBody>
      </p:sp>
      <p:sp>
        <p:nvSpPr>
          <p:cNvPr id="5" name="Footer Placeholder 4"/>
          <p:cNvSpPr>
            <a:spLocks noGrp="1"/>
          </p:cNvSpPr>
          <p:nvPr>
            <p:ph type="ftr" sz="quarter" idx="11"/>
          </p:nvPr>
        </p:nvSpPr>
        <p:spPr/>
        <p:txBody>
          <a:bodyPr/>
          <a:lstStyle/>
          <a:p>
            <a:r>
              <a:rPr lang="es-ES"/>
              <a:t>www.clouddatavalencia.com</a:t>
            </a:r>
          </a:p>
        </p:txBody>
      </p:sp>
      <p:sp>
        <p:nvSpPr>
          <p:cNvPr id="6" name="Slide Number Placeholder 5"/>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282230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C16FC0B-09C9-400C-8819-8D81FFE3CDD4}" type="datetime1">
              <a:rPr lang="es-ES" smtClean="0"/>
              <a:t>15/04/2021</a:t>
            </a:fld>
            <a:endParaRPr lang="es-ES"/>
          </a:p>
        </p:txBody>
      </p:sp>
      <p:sp>
        <p:nvSpPr>
          <p:cNvPr id="5" name="Footer Placeholder 4"/>
          <p:cNvSpPr>
            <a:spLocks noGrp="1"/>
          </p:cNvSpPr>
          <p:nvPr>
            <p:ph type="ftr" sz="quarter" idx="11"/>
          </p:nvPr>
        </p:nvSpPr>
        <p:spPr/>
        <p:txBody>
          <a:bodyPr/>
          <a:lstStyle/>
          <a:p>
            <a:r>
              <a:rPr lang="es-ES"/>
              <a:t>www.clouddatavalencia.com</a:t>
            </a:r>
          </a:p>
        </p:txBody>
      </p:sp>
      <p:sp>
        <p:nvSpPr>
          <p:cNvPr id="6" name="Slide Number Placeholder 5"/>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3047279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23F6FD5-1956-4CED-9BDC-0C474EFB8D7C}" type="datetime1">
              <a:rPr lang="es-ES" smtClean="0"/>
              <a:t>15/04/2021</a:t>
            </a:fld>
            <a:endParaRPr lang="es-ES"/>
          </a:p>
        </p:txBody>
      </p:sp>
      <p:sp>
        <p:nvSpPr>
          <p:cNvPr id="6" name="Footer Placeholder 5"/>
          <p:cNvSpPr>
            <a:spLocks noGrp="1"/>
          </p:cNvSpPr>
          <p:nvPr>
            <p:ph type="ftr" sz="quarter" idx="11"/>
          </p:nvPr>
        </p:nvSpPr>
        <p:spPr/>
        <p:txBody>
          <a:bodyPr/>
          <a:lstStyle/>
          <a:p>
            <a:r>
              <a:rPr lang="es-ES"/>
              <a:t>www.clouddatavalencia.com</a:t>
            </a:r>
          </a:p>
        </p:txBody>
      </p:sp>
      <p:sp>
        <p:nvSpPr>
          <p:cNvPr id="7" name="Slide Number Placeholder 6"/>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3572538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3E05C78-F17C-47F1-9EAF-DC80772261C2}" type="datetime1">
              <a:rPr lang="es-ES" smtClean="0"/>
              <a:t>15/04/2021</a:t>
            </a:fld>
            <a:endParaRPr lang="es-ES"/>
          </a:p>
        </p:txBody>
      </p:sp>
      <p:sp>
        <p:nvSpPr>
          <p:cNvPr id="8" name="Footer Placeholder 7"/>
          <p:cNvSpPr>
            <a:spLocks noGrp="1"/>
          </p:cNvSpPr>
          <p:nvPr>
            <p:ph type="ftr" sz="quarter" idx="11"/>
          </p:nvPr>
        </p:nvSpPr>
        <p:spPr/>
        <p:txBody>
          <a:bodyPr/>
          <a:lstStyle/>
          <a:p>
            <a:r>
              <a:rPr lang="es-ES"/>
              <a:t>www.clouddatavalencia.com</a:t>
            </a:r>
          </a:p>
        </p:txBody>
      </p:sp>
      <p:sp>
        <p:nvSpPr>
          <p:cNvPr id="9" name="Slide Number Placeholder 8"/>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1684528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D3DAE28-F28B-4659-930A-EC35661DEAC1}" type="datetime1">
              <a:rPr lang="es-ES" smtClean="0"/>
              <a:t>15/04/2021</a:t>
            </a:fld>
            <a:endParaRPr lang="es-ES"/>
          </a:p>
        </p:txBody>
      </p:sp>
      <p:sp>
        <p:nvSpPr>
          <p:cNvPr id="4" name="Footer Placeholder 3"/>
          <p:cNvSpPr>
            <a:spLocks noGrp="1"/>
          </p:cNvSpPr>
          <p:nvPr>
            <p:ph type="ftr" sz="quarter" idx="11"/>
          </p:nvPr>
        </p:nvSpPr>
        <p:spPr/>
        <p:txBody>
          <a:bodyPr/>
          <a:lstStyle/>
          <a:p>
            <a:r>
              <a:rPr lang="es-ES"/>
              <a:t>www.clouddatavalencia.com</a:t>
            </a:r>
          </a:p>
        </p:txBody>
      </p:sp>
      <p:sp>
        <p:nvSpPr>
          <p:cNvPr id="5" name="Slide Number Placeholder 4"/>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422592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E8BF80-5778-4CE6-85E4-61A31E2A53A8}" type="datetime1">
              <a:rPr lang="es-ES" smtClean="0"/>
              <a:t>15/04/2021</a:t>
            </a:fld>
            <a:endParaRPr lang="es-ES"/>
          </a:p>
        </p:txBody>
      </p:sp>
      <p:sp>
        <p:nvSpPr>
          <p:cNvPr id="3" name="Footer Placeholder 2"/>
          <p:cNvSpPr>
            <a:spLocks noGrp="1"/>
          </p:cNvSpPr>
          <p:nvPr>
            <p:ph type="ftr" sz="quarter" idx="11"/>
          </p:nvPr>
        </p:nvSpPr>
        <p:spPr/>
        <p:txBody>
          <a:bodyPr/>
          <a:lstStyle/>
          <a:p>
            <a:r>
              <a:rPr lang="es-ES"/>
              <a:t>www.clouddatavalencia.com</a:t>
            </a:r>
          </a:p>
        </p:txBody>
      </p:sp>
      <p:sp>
        <p:nvSpPr>
          <p:cNvPr id="4" name="Slide Number Placeholder 3"/>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2004034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E22E41D-04D3-4078-B7BD-3E5F3A3A4DC4}" type="datetime1">
              <a:rPr lang="es-ES" smtClean="0"/>
              <a:t>15/04/2021</a:t>
            </a:fld>
            <a:endParaRPr lang="es-ES"/>
          </a:p>
        </p:txBody>
      </p:sp>
      <p:sp>
        <p:nvSpPr>
          <p:cNvPr id="6" name="Footer Placeholder 5"/>
          <p:cNvSpPr>
            <a:spLocks noGrp="1"/>
          </p:cNvSpPr>
          <p:nvPr>
            <p:ph type="ftr" sz="quarter" idx="11"/>
          </p:nvPr>
        </p:nvSpPr>
        <p:spPr/>
        <p:txBody>
          <a:bodyPr/>
          <a:lstStyle/>
          <a:p>
            <a:r>
              <a:rPr lang="es-ES"/>
              <a:t>www.clouddatavalencia.com</a:t>
            </a:r>
          </a:p>
        </p:txBody>
      </p:sp>
      <p:sp>
        <p:nvSpPr>
          <p:cNvPr id="7" name="Slide Number Placeholder 6"/>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225521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1093C03-E2A5-458E-9B79-31AC9654CED5}" type="datetime1">
              <a:rPr lang="es-ES" smtClean="0"/>
              <a:t>15/04/2021</a:t>
            </a:fld>
            <a:endParaRPr lang="es-ES"/>
          </a:p>
        </p:txBody>
      </p:sp>
      <p:sp>
        <p:nvSpPr>
          <p:cNvPr id="6" name="Footer Placeholder 5"/>
          <p:cNvSpPr>
            <a:spLocks noGrp="1"/>
          </p:cNvSpPr>
          <p:nvPr>
            <p:ph type="ftr" sz="quarter" idx="11"/>
          </p:nvPr>
        </p:nvSpPr>
        <p:spPr/>
        <p:txBody>
          <a:bodyPr/>
          <a:lstStyle/>
          <a:p>
            <a:r>
              <a:rPr lang="es-ES"/>
              <a:t>www.clouddatavalencia.com</a:t>
            </a:r>
          </a:p>
        </p:txBody>
      </p:sp>
      <p:sp>
        <p:nvSpPr>
          <p:cNvPr id="7" name="Slide Number Placeholder 6"/>
          <p:cNvSpPr>
            <a:spLocks noGrp="1"/>
          </p:cNvSpPr>
          <p:nvPr>
            <p:ph type="sldNum" sz="quarter" idx="12"/>
          </p:nvPr>
        </p:nvSpPr>
        <p:spPr/>
        <p:txBody>
          <a:bodyPr/>
          <a:lstStyle/>
          <a:p>
            <a:fld id="{64516A74-00AB-41F8-8E4C-4B3C74578A32}" type="slidenum">
              <a:rPr lang="es-ES" smtClean="0"/>
              <a:t>‹Nº›</a:t>
            </a:fld>
            <a:endParaRPr lang="es-ES"/>
          </a:p>
        </p:txBody>
      </p:sp>
    </p:spTree>
    <p:extLst>
      <p:ext uri="{BB962C8B-B14F-4D97-AF65-F5344CB8AC3E}">
        <p14:creationId xmlns:p14="http://schemas.microsoft.com/office/powerpoint/2010/main" val="4176114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E3E15D-1892-4C86-8A2D-7B48C4085A56}" type="datetime1">
              <a:rPr lang="es-ES" smtClean="0"/>
              <a:t>15/04/2021</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a:t>www.clouddatavalencia.com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16A74-00AB-41F8-8E4C-4B3C74578A32}" type="slidenum">
              <a:rPr lang="es-ES" smtClean="0"/>
              <a:t>‹Nº›</a:t>
            </a:fld>
            <a:endParaRPr lang="es-ES"/>
          </a:p>
        </p:txBody>
      </p:sp>
    </p:spTree>
    <p:extLst>
      <p:ext uri="{BB962C8B-B14F-4D97-AF65-F5344CB8AC3E}">
        <p14:creationId xmlns:p14="http://schemas.microsoft.com/office/powerpoint/2010/main" val="18013930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Imagen 6" descr="Imagen que contiene agua, barco, lago, alambre&#10;&#10;Descripción generada automáticamente">
            <a:extLst>
              <a:ext uri="{FF2B5EF4-FFF2-40B4-BE49-F238E27FC236}">
                <a16:creationId xmlns:a16="http://schemas.microsoft.com/office/drawing/2014/main" id="{400CFEFB-6013-472B-A222-B5CD9F931ADC}"/>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2481" y="0"/>
            <a:ext cx="12191980" cy="6857990"/>
          </a:xfrm>
          <a:prstGeom prst="rect">
            <a:avLst/>
          </a:prstGeom>
        </p:spPr>
      </p:pic>
      <p:sp>
        <p:nvSpPr>
          <p:cNvPr id="27" name="Rectangle 26">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a:extLst>
              <a:ext uri="{FF2B5EF4-FFF2-40B4-BE49-F238E27FC236}">
                <a16:creationId xmlns:a16="http://schemas.microsoft.com/office/drawing/2014/main" id="{6A4C7EE0-9CCA-4529-AB13-E12B9FE15175}"/>
              </a:ext>
            </a:extLst>
          </p:cNvPr>
          <p:cNvSpPr txBox="1"/>
          <p:nvPr/>
        </p:nvSpPr>
        <p:spPr>
          <a:xfrm>
            <a:off x="2276475" y="2247900"/>
            <a:ext cx="7581900" cy="251460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6600" b="1" dirty="0">
                <a:solidFill>
                  <a:srgbClr val="006699"/>
                </a:solidFill>
                <a:latin typeface="+mj-lt"/>
                <a:ea typeface="+mj-ea"/>
                <a:cs typeface="+mj-cs"/>
              </a:rPr>
              <a:t>Cloud &amp; Data </a:t>
            </a:r>
          </a:p>
          <a:p>
            <a:pPr algn="ctr" defTabSz="914400">
              <a:lnSpc>
                <a:spcPct val="90000"/>
              </a:lnSpc>
              <a:spcBef>
                <a:spcPct val="0"/>
              </a:spcBef>
              <a:spcAft>
                <a:spcPts val="600"/>
              </a:spcAft>
            </a:pPr>
            <a:r>
              <a:rPr lang="en-US" sz="6600" b="1" dirty="0">
                <a:solidFill>
                  <a:srgbClr val="006699"/>
                </a:solidFill>
                <a:latin typeface="+mj-lt"/>
                <a:ea typeface="+mj-ea"/>
                <a:cs typeface="+mj-cs"/>
              </a:rPr>
              <a:t>Valencia</a:t>
            </a:r>
          </a:p>
        </p:txBody>
      </p:sp>
      <p:sp>
        <p:nvSpPr>
          <p:cNvPr id="24" name="Marcador de pie de página 23">
            <a:extLst>
              <a:ext uri="{FF2B5EF4-FFF2-40B4-BE49-F238E27FC236}">
                <a16:creationId xmlns:a16="http://schemas.microsoft.com/office/drawing/2014/main" id="{229070BC-3ABB-4D3D-AFDF-E7335BA4F7ED}"/>
              </a:ext>
            </a:extLst>
          </p:cNvPr>
          <p:cNvSpPr>
            <a:spLocks noGrp="1"/>
          </p:cNvSpPr>
          <p:nvPr>
            <p:ph type="ftr" sz="quarter" idx="11"/>
          </p:nvPr>
        </p:nvSpPr>
        <p:spPr/>
        <p:txBody>
          <a:bodyPr/>
          <a:lstStyle/>
          <a:p>
            <a:r>
              <a:rPr lang="es-ES"/>
              <a:t>www.clouddatavalencia.com</a:t>
            </a:r>
          </a:p>
        </p:txBody>
      </p:sp>
    </p:spTree>
    <p:extLst>
      <p:ext uri="{BB962C8B-B14F-4D97-AF65-F5344CB8AC3E}">
        <p14:creationId xmlns:p14="http://schemas.microsoft.com/office/powerpoint/2010/main" val="990148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1960912" y="2589107"/>
            <a:ext cx="8135933" cy="646331"/>
          </a:xfrm>
          <a:prstGeom prst="rect">
            <a:avLst/>
          </a:prstGeom>
          <a:noFill/>
        </p:spPr>
        <p:txBody>
          <a:bodyPr wrap="square" rtlCol="0">
            <a:spAutoFit/>
          </a:bodyPr>
          <a:lstStyle/>
          <a:p>
            <a:pPr lvl="0" algn="ctr"/>
            <a:r>
              <a:rPr lang="es-ES" sz="3600" b="1">
                <a:solidFill>
                  <a:schemeClr val="bg1"/>
                </a:solidFill>
              </a:rPr>
              <a:t>Centro de Inicio</a:t>
            </a:r>
            <a:endParaRPr lang="en-US" sz="3600" b="1" dirty="0">
              <a:solidFill>
                <a:schemeClr val="bg1"/>
              </a:solidFill>
            </a:endParaRPr>
          </a:p>
        </p:txBody>
      </p:sp>
    </p:spTree>
    <p:extLst>
      <p:ext uri="{BB962C8B-B14F-4D97-AF65-F5344CB8AC3E}">
        <p14:creationId xmlns:p14="http://schemas.microsoft.com/office/powerpoint/2010/main" val="964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1978245" y="142404"/>
            <a:ext cx="7389006" cy="769441"/>
          </a:xfrm>
          <a:prstGeom prst="rect">
            <a:avLst/>
          </a:prstGeom>
          <a:noFill/>
        </p:spPr>
        <p:txBody>
          <a:bodyPr wrap="square" rtlCol="0">
            <a:spAutoFit/>
          </a:bodyPr>
          <a:lstStyle/>
          <a:p>
            <a:pPr algn="ctr"/>
            <a:r>
              <a:rPr lang="es-ES" sz="4400">
                <a:solidFill>
                  <a:srgbClr val="006699"/>
                </a:solidFill>
              </a:rPr>
              <a:t>Centro de Inicio</a:t>
            </a:r>
            <a:endParaRPr lang="en-US" sz="44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1220090" y="1305495"/>
            <a:ext cx="3232568" cy="2585323"/>
          </a:xfrm>
          <a:prstGeom prst="rect">
            <a:avLst/>
          </a:prstGeom>
          <a:noFill/>
        </p:spPr>
        <p:txBody>
          <a:bodyPr wrap="square">
            <a:spAutoFit/>
          </a:bodyPr>
          <a:lstStyle/>
          <a:p>
            <a:r>
              <a:rPr lang="es-ES" u="sng">
                <a:solidFill>
                  <a:schemeClr val="tx2"/>
                </a:solidFill>
              </a:rPr>
              <a:t>Descripción general</a:t>
            </a:r>
          </a:p>
          <a:p>
            <a:r>
              <a:rPr lang="es-ES" b="1">
                <a:solidFill>
                  <a:schemeClr val="tx2"/>
                </a:solidFill>
              </a:rPr>
              <a:t>Nuevo menú desplegable</a:t>
            </a:r>
            <a:r>
              <a:rPr lang="es-ES">
                <a:solidFill>
                  <a:schemeClr val="tx2"/>
                </a:solidFill>
              </a:rPr>
              <a:t>: ofrece elementos de trabajo de inicio rápido.</a:t>
            </a:r>
          </a:p>
          <a:p>
            <a:r>
              <a:rPr lang="es-ES" b="1">
                <a:solidFill>
                  <a:schemeClr val="tx2"/>
                </a:solidFill>
              </a:rPr>
              <a:t>Reciente y anclado: </a:t>
            </a:r>
            <a:r>
              <a:rPr lang="es-ES">
                <a:solidFill>
                  <a:schemeClr val="tx2"/>
                </a:solidFill>
              </a:rPr>
              <a:t>enumera los artefactos de código abiertos recientemente. Anclar los seleccionados para un acceso rápido.</a:t>
            </a:r>
            <a:endParaRPr lang="en-US" dirty="0"/>
          </a:p>
        </p:txBody>
      </p:sp>
      <p:sp>
        <p:nvSpPr>
          <p:cNvPr id="2" name="Flecha: a la derecha 1">
            <a:extLst>
              <a:ext uri="{FF2B5EF4-FFF2-40B4-BE49-F238E27FC236}">
                <a16:creationId xmlns:a16="http://schemas.microsoft.com/office/drawing/2014/main" id="{9C7070D9-3D25-44CE-912E-0CDAC3872388}"/>
              </a:ext>
            </a:extLst>
          </p:cNvPr>
          <p:cNvSpPr/>
          <p:nvPr/>
        </p:nvSpPr>
        <p:spPr>
          <a:xfrm>
            <a:off x="735828" y="1639823"/>
            <a:ext cx="385893" cy="28103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lecha: a la derecha 11">
            <a:extLst>
              <a:ext uri="{FF2B5EF4-FFF2-40B4-BE49-F238E27FC236}">
                <a16:creationId xmlns:a16="http://schemas.microsoft.com/office/drawing/2014/main" id="{7DBAD358-1DFA-4294-8911-54BD0E73AE54}"/>
              </a:ext>
            </a:extLst>
          </p:cNvPr>
          <p:cNvSpPr/>
          <p:nvPr/>
        </p:nvSpPr>
        <p:spPr>
          <a:xfrm>
            <a:off x="735828" y="2457640"/>
            <a:ext cx="385893" cy="28103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
            <a:extLst>
              <a:ext uri="{FF2B5EF4-FFF2-40B4-BE49-F238E27FC236}">
                <a16:creationId xmlns:a16="http://schemas.microsoft.com/office/drawing/2014/main" id="{C82CAA57-4948-4A7A-8555-8523DABF87AE}"/>
              </a:ext>
            </a:extLst>
          </p:cNvPr>
          <p:cNvPicPr>
            <a:picLocks noChangeAspect="1"/>
          </p:cNvPicPr>
          <p:nvPr/>
        </p:nvPicPr>
        <p:blipFill>
          <a:blip r:embed="rId4"/>
          <a:stretch>
            <a:fillRect/>
          </a:stretch>
        </p:blipFill>
        <p:spPr>
          <a:xfrm>
            <a:off x="5672748" y="1287591"/>
            <a:ext cx="2201041" cy="2010337"/>
          </a:xfrm>
          <a:prstGeom prst="rect">
            <a:avLst/>
          </a:prstGeom>
          <a:ln>
            <a:solidFill>
              <a:schemeClr val="tx1"/>
            </a:solidFill>
          </a:ln>
        </p:spPr>
      </p:pic>
      <p:pic>
        <p:nvPicPr>
          <p:cNvPr id="15" name="Picture 3">
            <a:extLst>
              <a:ext uri="{FF2B5EF4-FFF2-40B4-BE49-F238E27FC236}">
                <a16:creationId xmlns:a16="http://schemas.microsoft.com/office/drawing/2014/main" id="{0F44805D-9ED0-48F1-8A62-EA91481364C2}"/>
              </a:ext>
            </a:extLst>
          </p:cNvPr>
          <p:cNvPicPr>
            <a:picLocks noChangeAspect="1"/>
          </p:cNvPicPr>
          <p:nvPr/>
        </p:nvPicPr>
        <p:blipFill>
          <a:blip r:embed="rId5"/>
          <a:stretch>
            <a:fillRect/>
          </a:stretch>
        </p:blipFill>
        <p:spPr>
          <a:xfrm>
            <a:off x="8696984" y="1289856"/>
            <a:ext cx="2351473" cy="3216479"/>
          </a:xfrm>
          <a:prstGeom prst="rect">
            <a:avLst/>
          </a:prstGeom>
          <a:ln>
            <a:solidFill>
              <a:schemeClr val="tx1"/>
            </a:solidFill>
          </a:ln>
        </p:spPr>
      </p:pic>
      <p:cxnSp>
        <p:nvCxnSpPr>
          <p:cNvPr id="16" name="Straight Arrow Connector 8">
            <a:extLst>
              <a:ext uri="{FF2B5EF4-FFF2-40B4-BE49-F238E27FC236}">
                <a16:creationId xmlns:a16="http://schemas.microsoft.com/office/drawing/2014/main" id="{346084A6-B9A5-444D-9C54-749B8250C26C}"/>
              </a:ext>
            </a:extLst>
          </p:cNvPr>
          <p:cNvCxnSpPr>
            <a:cxnSpLocks/>
          </p:cNvCxnSpPr>
          <p:nvPr/>
        </p:nvCxnSpPr>
        <p:spPr>
          <a:xfrm flipV="1">
            <a:off x="6643480" y="2267801"/>
            <a:ext cx="2053504" cy="1229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9">
            <a:extLst>
              <a:ext uri="{FF2B5EF4-FFF2-40B4-BE49-F238E27FC236}">
                <a16:creationId xmlns:a16="http://schemas.microsoft.com/office/drawing/2014/main" id="{F2B1E070-63FE-46DA-BA59-843784964A2F}"/>
              </a:ext>
            </a:extLst>
          </p:cNvPr>
          <p:cNvSpPr/>
          <p:nvPr/>
        </p:nvSpPr>
        <p:spPr bwMode="auto">
          <a:xfrm>
            <a:off x="5672748" y="2087487"/>
            <a:ext cx="932410" cy="4105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0">
            <a:extLst>
              <a:ext uri="{FF2B5EF4-FFF2-40B4-BE49-F238E27FC236}">
                <a16:creationId xmlns:a16="http://schemas.microsoft.com/office/drawing/2014/main" id="{D5414089-769D-4C9B-92A1-3211BC4E8FD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9562" y="4629389"/>
            <a:ext cx="4582537" cy="1981778"/>
          </a:xfrm>
          <a:prstGeom prst="rect">
            <a:avLst/>
          </a:prstGeom>
          <a:ln>
            <a:solidFill>
              <a:schemeClr val="bg2">
                <a:lumMod val="50000"/>
              </a:schemeClr>
            </a:solidFill>
          </a:ln>
        </p:spPr>
      </p:pic>
      <p:pic>
        <p:nvPicPr>
          <p:cNvPr id="19" name="Picture 11">
            <a:extLst>
              <a:ext uri="{FF2B5EF4-FFF2-40B4-BE49-F238E27FC236}">
                <a16:creationId xmlns:a16="http://schemas.microsoft.com/office/drawing/2014/main" id="{E1EAC248-D233-4934-8DC9-5BA206BC3947}"/>
              </a:ext>
            </a:extLst>
          </p:cNvPr>
          <p:cNvPicPr>
            <a:picLocks noChangeAspect="1"/>
          </p:cNvPicPr>
          <p:nvPr/>
        </p:nvPicPr>
        <p:blipFill rotWithShape="1">
          <a:blip r:embed="rId7">
            <a:extLst>
              <a:ext uri="{28A0092B-C50C-407E-A947-70E740481C1C}">
                <a14:useLocalDpi xmlns:a14="http://schemas.microsoft.com/office/drawing/2010/main" val="0"/>
              </a:ext>
            </a:extLst>
          </a:blip>
          <a:srcRect b="15683"/>
          <a:stretch/>
        </p:blipFill>
        <p:spPr>
          <a:xfrm>
            <a:off x="6043879" y="4611706"/>
            <a:ext cx="5284023" cy="1981778"/>
          </a:xfrm>
          <a:prstGeom prst="rect">
            <a:avLst/>
          </a:prstGeom>
          <a:ln>
            <a:solidFill>
              <a:schemeClr val="bg2">
                <a:lumMod val="50000"/>
              </a:schemeClr>
            </a:solidFill>
          </a:ln>
        </p:spPr>
      </p:pic>
    </p:spTree>
    <p:extLst>
      <p:ext uri="{BB962C8B-B14F-4D97-AF65-F5344CB8AC3E}">
        <p14:creationId xmlns:p14="http://schemas.microsoft.com/office/powerpoint/2010/main" val="3775514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1960912" y="2505508"/>
            <a:ext cx="8135933" cy="646331"/>
          </a:xfrm>
          <a:prstGeom prst="rect">
            <a:avLst/>
          </a:prstGeom>
          <a:noFill/>
        </p:spPr>
        <p:txBody>
          <a:bodyPr wrap="square" rtlCol="0">
            <a:spAutoFit/>
          </a:bodyPr>
          <a:lstStyle/>
          <a:p>
            <a:pPr lvl="0" algn="ctr"/>
            <a:r>
              <a:rPr lang="es-ES" sz="3600" b="1">
                <a:solidFill>
                  <a:schemeClr val="bg1"/>
                </a:solidFill>
              </a:rPr>
              <a:t>Centro de Datos</a:t>
            </a:r>
            <a:endParaRPr lang="en-US" sz="3600" b="1" dirty="0">
              <a:solidFill>
                <a:schemeClr val="bg1"/>
              </a:solidFill>
            </a:endParaRPr>
          </a:p>
        </p:txBody>
      </p:sp>
    </p:spTree>
    <p:extLst>
      <p:ext uri="{BB962C8B-B14F-4D97-AF65-F5344CB8AC3E}">
        <p14:creationId xmlns:p14="http://schemas.microsoft.com/office/powerpoint/2010/main" val="215092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1978245" y="295679"/>
            <a:ext cx="7389006" cy="769441"/>
          </a:xfrm>
          <a:prstGeom prst="rect">
            <a:avLst/>
          </a:prstGeom>
          <a:noFill/>
        </p:spPr>
        <p:txBody>
          <a:bodyPr wrap="square" rtlCol="0">
            <a:spAutoFit/>
          </a:bodyPr>
          <a:lstStyle/>
          <a:p>
            <a:pPr algn="ctr"/>
            <a:r>
              <a:rPr lang="es-ES" sz="4400">
                <a:solidFill>
                  <a:srgbClr val="006699"/>
                </a:solidFill>
              </a:rPr>
              <a:t>Centro de Datos</a:t>
            </a:r>
            <a:endParaRPr lang="en-US" sz="44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1220089" y="1305495"/>
            <a:ext cx="9299705" cy="369332"/>
          </a:xfrm>
          <a:prstGeom prst="rect">
            <a:avLst/>
          </a:prstGeom>
          <a:noFill/>
        </p:spPr>
        <p:txBody>
          <a:bodyPr wrap="square">
            <a:spAutoFit/>
          </a:bodyPr>
          <a:lstStyle/>
          <a:p>
            <a:pPr algn="ctr"/>
            <a:r>
              <a:rPr lang="es-ES" sz="1800">
                <a:solidFill>
                  <a:schemeClr val="tx1">
                    <a:lumMod val="75000"/>
                    <a:lumOff val="25000"/>
                  </a:schemeClr>
                </a:solidFill>
              </a:rPr>
              <a:t>Explora los datos dentro del espacio de trabajo y en las cuentas de almacenamiento vinculadas</a:t>
            </a:r>
            <a:r>
              <a:rPr lang="es-ES" sz="1800">
                <a:solidFill>
                  <a:schemeClr val="tx1"/>
                </a:solidFill>
              </a:rPr>
              <a:t>.</a:t>
            </a:r>
            <a:endParaRPr lang="es-ES" sz="1800" dirty="0">
              <a:solidFill>
                <a:schemeClr val="tx1"/>
              </a:solidFill>
            </a:endParaRPr>
          </a:p>
        </p:txBody>
      </p:sp>
      <p:pic>
        <p:nvPicPr>
          <p:cNvPr id="20" name="Picture 3">
            <a:extLst>
              <a:ext uri="{FF2B5EF4-FFF2-40B4-BE49-F238E27FC236}">
                <a16:creationId xmlns:a16="http://schemas.microsoft.com/office/drawing/2014/main" id="{C9FEE1AC-A6FF-474C-992A-425FF10642FF}"/>
              </a:ext>
            </a:extLst>
          </p:cNvPr>
          <p:cNvPicPr>
            <a:picLocks noChangeAspect="1"/>
          </p:cNvPicPr>
          <p:nvPr/>
        </p:nvPicPr>
        <p:blipFill>
          <a:blip r:embed="rId4"/>
          <a:stretch>
            <a:fillRect/>
          </a:stretch>
        </p:blipFill>
        <p:spPr>
          <a:xfrm>
            <a:off x="614187" y="1915202"/>
            <a:ext cx="5057775" cy="4581525"/>
          </a:xfrm>
          <a:prstGeom prst="rect">
            <a:avLst/>
          </a:prstGeom>
          <a:ln>
            <a:solidFill>
              <a:schemeClr val="tx1"/>
            </a:solidFill>
          </a:ln>
        </p:spPr>
      </p:pic>
      <p:pic>
        <p:nvPicPr>
          <p:cNvPr id="21" name="Picture 9">
            <a:extLst>
              <a:ext uri="{FF2B5EF4-FFF2-40B4-BE49-F238E27FC236}">
                <a16:creationId xmlns:a16="http://schemas.microsoft.com/office/drawing/2014/main" id="{BF8B1EFE-3F52-404C-AD4A-1AC489A3DE31}"/>
              </a:ext>
            </a:extLst>
          </p:cNvPr>
          <p:cNvPicPr>
            <a:picLocks noChangeAspect="1"/>
          </p:cNvPicPr>
          <p:nvPr/>
        </p:nvPicPr>
        <p:blipFill>
          <a:blip r:embed="rId5"/>
          <a:stretch>
            <a:fillRect/>
          </a:stretch>
        </p:blipFill>
        <p:spPr>
          <a:xfrm>
            <a:off x="6095990" y="1929038"/>
            <a:ext cx="4981705" cy="4132551"/>
          </a:xfrm>
          <a:prstGeom prst="rect">
            <a:avLst/>
          </a:prstGeom>
          <a:ln>
            <a:solidFill>
              <a:schemeClr val="tx1"/>
            </a:solidFill>
          </a:ln>
        </p:spPr>
      </p:pic>
    </p:spTree>
    <p:extLst>
      <p:ext uri="{BB962C8B-B14F-4D97-AF65-F5344CB8AC3E}">
        <p14:creationId xmlns:p14="http://schemas.microsoft.com/office/powerpoint/2010/main" val="1295020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394283" y="295679"/>
            <a:ext cx="9538282" cy="707886"/>
          </a:xfrm>
          <a:prstGeom prst="rect">
            <a:avLst/>
          </a:prstGeom>
          <a:noFill/>
        </p:spPr>
        <p:txBody>
          <a:bodyPr wrap="square" rtlCol="0">
            <a:spAutoFit/>
          </a:bodyPr>
          <a:lstStyle/>
          <a:p>
            <a:pPr algn="ctr"/>
            <a:r>
              <a:rPr lang="es-ES" sz="4000">
                <a:solidFill>
                  <a:srgbClr val="006699"/>
                </a:solidFill>
              </a:rPr>
              <a:t>Centro de Datos: Almacenamiento Vinculado</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846971" y="1305495"/>
            <a:ext cx="9672823" cy="646331"/>
          </a:xfrm>
          <a:prstGeom prst="rect">
            <a:avLst/>
          </a:prstGeom>
          <a:noFill/>
        </p:spPr>
        <p:txBody>
          <a:bodyPr wrap="square">
            <a:spAutoFit/>
          </a:bodyPr>
          <a:lstStyle/>
          <a:p>
            <a:pPr algn="ctr"/>
            <a:r>
              <a:rPr lang="en-US" sz="1800">
                <a:solidFill>
                  <a:schemeClr val="tx1">
                    <a:lumMod val="75000"/>
                    <a:lumOff val="25000"/>
                  </a:schemeClr>
                </a:solidFill>
              </a:rPr>
              <a:t>Examinar cuentas de Azure Data Lake Storage Gen2: sistemas de archivos, Azure Data Explorer: clústeres, contenedores de Azure Cosmos DB.</a:t>
            </a:r>
            <a:endParaRPr lang="en-US" sz="1800" dirty="0">
              <a:solidFill>
                <a:schemeClr val="tx1">
                  <a:lumMod val="75000"/>
                  <a:lumOff val="25000"/>
                </a:schemeClr>
              </a:solidFill>
            </a:endParaRPr>
          </a:p>
        </p:txBody>
      </p:sp>
      <p:pic>
        <p:nvPicPr>
          <p:cNvPr id="10" name="Picture 9">
            <a:extLst>
              <a:ext uri="{FF2B5EF4-FFF2-40B4-BE49-F238E27FC236}">
                <a16:creationId xmlns:a16="http://schemas.microsoft.com/office/drawing/2014/main" id="{EE857077-77FB-40A6-B641-5BCBD9FAD17A}"/>
              </a:ext>
            </a:extLst>
          </p:cNvPr>
          <p:cNvPicPr>
            <a:picLocks noChangeAspect="1"/>
          </p:cNvPicPr>
          <p:nvPr/>
        </p:nvPicPr>
        <p:blipFill>
          <a:blip r:embed="rId4"/>
          <a:stretch>
            <a:fillRect/>
          </a:stretch>
        </p:blipFill>
        <p:spPr>
          <a:xfrm>
            <a:off x="3950725" y="2328141"/>
            <a:ext cx="7403115" cy="4262976"/>
          </a:xfrm>
          <a:prstGeom prst="rect">
            <a:avLst/>
          </a:prstGeom>
          <a:ln>
            <a:solidFill>
              <a:schemeClr val="tx1"/>
            </a:solidFill>
          </a:ln>
        </p:spPr>
      </p:pic>
      <p:sp>
        <p:nvSpPr>
          <p:cNvPr id="12" name="TextBox 26">
            <a:extLst>
              <a:ext uri="{FF2B5EF4-FFF2-40B4-BE49-F238E27FC236}">
                <a16:creationId xmlns:a16="http://schemas.microsoft.com/office/drawing/2014/main" id="{82E7C61C-CCF4-4B8B-B2D5-41DE0C65B855}"/>
              </a:ext>
            </a:extLst>
          </p:cNvPr>
          <p:cNvSpPr txBox="1"/>
          <p:nvPr/>
        </p:nvSpPr>
        <p:spPr>
          <a:xfrm>
            <a:off x="1375925" y="2849145"/>
            <a:ext cx="16505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Cosmos DB Analytical Store</a:t>
            </a:r>
          </a:p>
        </p:txBody>
      </p:sp>
      <p:sp>
        <p:nvSpPr>
          <p:cNvPr id="13" name="TextBox 16">
            <a:extLst>
              <a:ext uri="{FF2B5EF4-FFF2-40B4-BE49-F238E27FC236}">
                <a16:creationId xmlns:a16="http://schemas.microsoft.com/office/drawing/2014/main" id="{FA8B61BE-9838-47E4-8201-D6B48A8DF3BF}"/>
              </a:ext>
            </a:extLst>
          </p:cNvPr>
          <p:cNvSpPr txBox="1"/>
          <p:nvPr/>
        </p:nvSpPr>
        <p:spPr>
          <a:xfrm>
            <a:off x="1342871" y="3515962"/>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Azure Data Explorer </a:t>
            </a:r>
          </a:p>
        </p:txBody>
      </p:sp>
      <p:sp>
        <p:nvSpPr>
          <p:cNvPr id="14" name="TextBox 1">
            <a:extLst>
              <a:ext uri="{FF2B5EF4-FFF2-40B4-BE49-F238E27FC236}">
                <a16:creationId xmlns:a16="http://schemas.microsoft.com/office/drawing/2014/main" id="{AD85B037-A22D-4668-80BA-EBD89E4E7F86}"/>
              </a:ext>
            </a:extLst>
          </p:cNvPr>
          <p:cNvSpPr txBox="1"/>
          <p:nvPr/>
        </p:nvSpPr>
        <p:spPr>
          <a:xfrm>
            <a:off x="1376823" y="4215522"/>
            <a:ext cx="154638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Linked ADLS Gen2 Account</a:t>
            </a:r>
          </a:p>
        </p:txBody>
      </p:sp>
      <p:sp>
        <p:nvSpPr>
          <p:cNvPr id="15" name="TextBox 8">
            <a:extLst>
              <a:ext uri="{FF2B5EF4-FFF2-40B4-BE49-F238E27FC236}">
                <a16:creationId xmlns:a16="http://schemas.microsoft.com/office/drawing/2014/main" id="{BF3759CE-15C3-40DA-8037-53F41E2C885F}"/>
              </a:ext>
            </a:extLst>
          </p:cNvPr>
          <p:cNvSpPr txBox="1"/>
          <p:nvPr/>
        </p:nvSpPr>
        <p:spPr>
          <a:xfrm>
            <a:off x="1422434" y="5016901"/>
            <a:ext cx="1152434"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Container (filesystem)</a:t>
            </a:r>
          </a:p>
        </p:txBody>
      </p:sp>
      <p:cxnSp>
        <p:nvCxnSpPr>
          <p:cNvPr id="16" name="Straight Arrow Connector 11">
            <a:extLst>
              <a:ext uri="{FF2B5EF4-FFF2-40B4-BE49-F238E27FC236}">
                <a16:creationId xmlns:a16="http://schemas.microsoft.com/office/drawing/2014/main" id="{839666D5-DFF0-4910-9692-DAE00365EB9B}"/>
              </a:ext>
            </a:extLst>
          </p:cNvPr>
          <p:cNvCxnSpPr>
            <a:cxnSpLocks/>
          </p:cNvCxnSpPr>
          <p:nvPr/>
        </p:nvCxnSpPr>
        <p:spPr>
          <a:xfrm flipV="1">
            <a:off x="2768249" y="5016902"/>
            <a:ext cx="1340865" cy="31393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7">
            <a:extLst>
              <a:ext uri="{FF2B5EF4-FFF2-40B4-BE49-F238E27FC236}">
                <a16:creationId xmlns:a16="http://schemas.microsoft.com/office/drawing/2014/main" id="{F9231CFD-AB4D-4A50-9B58-FD13081BA013}"/>
              </a:ext>
            </a:extLst>
          </p:cNvPr>
          <p:cNvSpPr/>
          <p:nvPr/>
        </p:nvSpPr>
        <p:spPr bwMode="auto">
          <a:xfrm>
            <a:off x="4337488" y="4789456"/>
            <a:ext cx="970991"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5">
            <a:extLst>
              <a:ext uri="{FF2B5EF4-FFF2-40B4-BE49-F238E27FC236}">
                <a16:creationId xmlns:a16="http://schemas.microsoft.com/office/drawing/2014/main" id="{16159730-9677-43D0-ADBD-10F07936593E}"/>
              </a:ext>
            </a:extLst>
          </p:cNvPr>
          <p:cNvSpPr/>
          <p:nvPr/>
        </p:nvSpPr>
        <p:spPr bwMode="auto">
          <a:xfrm>
            <a:off x="4293962" y="4363173"/>
            <a:ext cx="180203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5">
            <a:extLst>
              <a:ext uri="{FF2B5EF4-FFF2-40B4-BE49-F238E27FC236}">
                <a16:creationId xmlns:a16="http://schemas.microsoft.com/office/drawing/2014/main" id="{B1F0DC77-9E65-49BA-B23A-64BC5975CB40}"/>
              </a:ext>
            </a:extLst>
          </p:cNvPr>
          <p:cNvSpPr/>
          <p:nvPr/>
        </p:nvSpPr>
        <p:spPr bwMode="auto">
          <a:xfrm>
            <a:off x="4240649" y="3744208"/>
            <a:ext cx="180203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5">
            <a:extLst>
              <a:ext uri="{FF2B5EF4-FFF2-40B4-BE49-F238E27FC236}">
                <a16:creationId xmlns:a16="http://schemas.microsoft.com/office/drawing/2014/main" id="{116E8507-D060-45F7-A69A-2661254359E0}"/>
              </a:ext>
            </a:extLst>
          </p:cNvPr>
          <p:cNvSpPr/>
          <p:nvPr/>
        </p:nvSpPr>
        <p:spPr bwMode="auto">
          <a:xfrm>
            <a:off x="4230375" y="3488446"/>
            <a:ext cx="1802038" cy="2381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Arrow Connector 10">
            <a:extLst>
              <a:ext uri="{FF2B5EF4-FFF2-40B4-BE49-F238E27FC236}">
                <a16:creationId xmlns:a16="http://schemas.microsoft.com/office/drawing/2014/main" id="{861D015D-4275-40D8-BE88-AFD9C4F3B6AC}"/>
              </a:ext>
            </a:extLst>
          </p:cNvPr>
          <p:cNvCxnSpPr>
            <a:cxnSpLocks/>
          </p:cNvCxnSpPr>
          <p:nvPr/>
        </p:nvCxnSpPr>
        <p:spPr>
          <a:xfrm flipV="1">
            <a:off x="2955568" y="4429840"/>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0">
            <a:extLst>
              <a:ext uri="{FF2B5EF4-FFF2-40B4-BE49-F238E27FC236}">
                <a16:creationId xmlns:a16="http://schemas.microsoft.com/office/drawing/2014/main" id="{9E74F400-CB7D-4F8C-ACA0-7C755E9D223C}"/>
              </a:ext>
            </a:extLst>
          </p:cNvPr>
          <p:cNvCxnSpPr>
            <a:cxnSpLocks/>
          </p:cNvCxnSpPr>
          <p:nvPr/>
        </p:nvCxnSpPr>
        <p:spPr>
          <a:xfrm flipV="1">
            <a:off x="2988659" y="3821125"/>
            <a:ext cx="1053186" cy="1753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8">
            <a:extLst>
              <a:ext uri="{FF2B5EF4-FFF2-40B4-BE49-F238E27FC236}">
                <a16:creationId xmlns:a16="http://schemas.microsoft.com/office/drawing/2014/main" id="{037E68B6-6552-4249-B029-66F5223D8BC8}"/>
              </a:ext>
            </a:extLst>
          </p:cNvPr>
          <p:cNvCxnSpPr>
            <a:cxnSpLocks/>
          </p:cNvCxnSpPr>
          <p:nvPr/>
        </p:nvCxnSpPr>
        <p:spPr>
          <a:xfrm>
            <a:off x="2923209" y="3174430"/>
            <a:ext cx="1122451" cy="42216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54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Datos: Cuentas de Almacenamiento</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1220089" y="1305495"/>
            <a:ext cx="9299705" cy="369332"/>
          </a:xfrm>
          <a:prstGeom prst="rect">
            <a:avLst/>
          </a:prstGeom>
          <a:noFill/>
        </p:spPr>
        <p:txBody>
          <a:bodyPr wrap="square">
            <a:spAutoFit/>
          </a:bodyPr>
          <a:lstStyle/>
          <a:p>
            <a:pPr algn="ctr"/>
            <a:r>
              <a:rPr lang="es-ES" sz="1800">
                <a:solidFill>
                  <a:schemeClr val="tx1">
                    <a:lumMod val="75000"/>
                    <a:lumOff val="25000"/>
                  </a:schemeClr>
                </a:solidFill>
              </a:rPr>
              <a:t>Obtención de una vista previa de una muestra de sus datos.</a:t>
            </a:r>
            <a:endParaRPr lang="es-ES" sz="1800" dirty="0">
              <a:solidFill>
                <a:schemeClr val="tx1">
                  <a:lumMod val="75000"/>
                  <a:lumOff val="25000"/>
                </a:schemeClr>
              </a:solidFill>
            </a:endParaRPr>
          </a:p>
        </p:txBody>
      </p:sp>
      <p:pic>
        <p:nvPicPr>
          <p:cNvPr id="10" name="Picture 11">
            <a:extLst>
              <a:ext uri="{FF2B5EF4-FFF2-40B4-BE49-F238E27FC236}">
                <a16:creationId xmlns:a16="http://schemas.microsoft.com/office/drawing/2014/main" id="{0BB177FD-E158-461A-ADE1-B9CF01A02FAD}"/>
              </a:ext>
            </a:extLst>
          </p:cNvPr>
          <p:cNvPicPr>
            <a:picLocks noChangeAspect="1"/>
          </p:cNvPicPr>
          <p:nvPr/>
        </p:nvPicPr>
        <p:blipFill>
          <a:blip r:embed="rId4"/>
          <a:stretch>
            <a:fillRect/>
          </a:stretch>
        </p:blipFill>
        <p:spPr>
          <a:xfrm>
            <a:off x="760127" y="1963239"/>
            <a:ext cx="4916244" cy="4343982"/>
          </a:xfrm>
          <a:prstGeom prst="rect">
            <a:avLst/>
          </a:prstGeom>
          <a:ln>
            <a:solidFill>
              <a:schemeClr val="tx1"/>
            </a:solidFill>
          </a:ln>
        </p:spPr>
      </p:pic>
      <p:pic>
        <p:nvPicPr>
          <p:cNvPr id="12" name="Picture 3">
            <a:extLst>
              <a:ext uri="{FF2B5EF4-FFF2-40B4-BE49-F238E27FC236}">
                <a16:creationId xmlns:a16="http://schemas.microsoft.com/office/drawing/2014/main" id="{2674F57A-6BB7-4AA7-8C1D-345F57B0741D}"/>
              </a:ext>
            </a:extLst>
          </p:cNvPr>
          <p:cNvPicPr>
            <a:picLocks noChangeAspect="1"/>
          </p:cNvPicPr>
          <p:nvPr/>
        </p:nvPicPr>
        <p:blipFill>
          <a:blip r:embed="rId5"/>
          <a:stretch>
            <a:fillRect/>
          </a:stretch>
        </p:blipFill>
        <p:spPr>
          <a:xfrm>
            <a:off x="6515631" y="1945454"/>
            <a:ext cx="3857833" cy="4532337"/>
          </a:xfrm>
          <a:prstGeom prst="rect">
            <a:avLst/>
          </a:prstGeom>
          <a:ln>
            <a:solidFill>
              <a:schemeClr val="tx1"/>
            </a:solidFill>
          </a:ln>
        </p:spPr>
      </p:pic>
      <p:sp>
        <p:nvSpPr>
          <p:cNvPr id="13" name="Rectangle 7">
            <a:extLst>
              <a:ext uri="{FF2B5EF4-FFF2-40B4-BE49-F238E27FC236}">
                <a16:creationId xmlns:a16="http://schemas.microsoft.com/office/drawing/2014/main" id="{06E3317C-E3DB-4B6E-B85C-A82A4FE0E740}"/>
              </a:ext>
            </a:extLst>
          </p:cNvPr>
          <p:cNvSpPr/>
          <p:nvPr/>
        </p:nvSpPr>
        <p:spPr bwMode="auto">
          <a:xfrm>
            <a:off x="4038600" y="3397995"/>
            <a:ext cx="1535837" cy="3462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9">
            <a:extLst>
              <a:ext uri="{FF2B5EF4-FFF2-40B4-BE49-F238E27FC236}">
                <a16:creationId xmlns:a16="http://schemas.microsoft.com/office/drawing/2014/main" id="{0B745982-5F0B-4848-8AA5-8A7CFC209C8C}"/>
              </a:ext>
            </a:extLst>
          </p:cNvPr>
          <p:cNvCxnSpPr>
            <a:cxnSpLocks/>
          </p:cNvCxnSpPr>
          <p:nvPr/>
        </p:nvCxnSpPr>
        <p:spPr>
          <a:xfrm>
            <a:off x="5616595" y="3582146"/>
            <a:ext cx="95878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90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Datos: Cuentas de Almacenamiento</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1220089" y="1305495"/>
            <a:ext cx="9299705" cy="369332"/>
          </a:xfrm>
          <a:prstGeom prst="rect">
            <a:avLst/>
          </a:prstGeom>
          <a:noFill/>
        </p:spPr>
        <p:txBody>
          <a:bodyPr wrap="square">
            <a:spAutoFit/>
          </a:bodyPr>
          <a:lstStyle/>
          <a:p>
            <a:pPr algn="ctr"/>
            <a:r>
              <a:rPr lang="es-ES" sz="1800">
                <a:solidFill>
                  <a:schemeClr val="tx1">
                    <a:lumMod val="75000"/>
                    <a:lumOff val="25000"/>
                  </a:schemeClr>
                </a:solidFill>
              </a:rPr>
              <a:t>Ver propiedades básicas del archivo.</a:t>
            </a:r>
            <a:endParaRPr lang="es-ES" sz="1800" dirty="0">
              <a:solidFill>
                <a:schemeClr val="tx1">
                  <a:lumMod val="75000"/>
                  <a:lumOff val="25000"/>
                </a:schemeClr>
              </a:solidFill>
            </a:endParaRPr>
          </a:p>
        </p:txBody>
      </p:sp>
      <p:pic>
        <p:nvPicPr>
          <p:cNvPr id="15" name="Picture 8">
            <a:extLst>
              <a:ext uri="{FF2B5EF4-FFF2-40B4-BE49-F238E27FC236}">
                <a16:creationId xmlns:a16="http://schemas.microsoft.com/office/drawing/2014/main" id="{456C3CA8-454A-4DFE-9038-E749E3CADFDB}"/>
              </a:ext>
            </a:extLst>
          </p:cNvPr>
          <p:cNvPicPr>
            <a:picLocks noChangeAspect="1"/>
          </p:cNvPicPr>
          <p:nvPr/>
        </p:nvPicPr>
        <p:blipFill>
          <a:blip r:embed="rId4"/>
          <a:stretch>
            <a:fillRect/>
          </a:stretch>
        </p:blipFill>
        <p:spPr>
          <a:xfrm>
            <a:off x="865153" y="2149320"/>
            <a:ext cx="4881306" cy="3883963"/>
          </a:xfrm>
          <a:prstGeom prst="rect">
            <a:avLst/>
          </a:prstGeom>
          <a:ln>
            <a:solidFill>
              <a:schemeClr val="tx1"/>
            </a:solidFill>
          </a:ln>
        </p:spPr>
      </p:pic>
      <p:pic>
        <p:nvPicPr>
          <p:cNvPr id="16" name="Picture 11">
            <a:extLst>
              <a:ext uri="{FF2B5EF4-FFF2-40B4-BE49-F238E27FC236}">
                <a16:creationId xmlns:a16="http://schemas.microsoft.com/office/drawing/2014/main" id="{6E575F3A-40BF-41B0-953F-E48B91025973}"/>
              </a:ext>
            </a:extLst>
          </p:cNvPr>
          <p:cNvPicPr>
            <a:picLocks noChangeAspect="1"/>
          </p:cNvPicPr>
          <p:nvPr/>
        </p:nvPicPr>
        <p:blipFill>
          <a:blip r:embed="rId5"/>
          <a:stretch>
            <a:fillRect/>
          </a:stretch>
        </p:blipFill>
        <p:spPr>
          <a:xfrm>
            <a:off x="6705085" y="2064209"/>
            <a:ext cx="3935357" cy="4554199"/>
          </a:xfrm>
          <a:prstGeom prst="rect">
            <a:avLst/>
          </a:prstGeom>
          <a:ln>
            <a:solidFill>
              <a:schemeClr val="tx1"/>
            </a:solidFill>
          </a:ln>
        </p:spPr>
      </p:pic>
      <p:sp>
        <p:nvSpPr>
          <p:cNvPr id="17" name="Rectangle 7">
            <a:extLst>
              <a:ext uri="{FF2B5EF4-FFF2-40B4-BE49-F238E27FC236}">
                <a16:creationId xmlns:a16="http://schemas.microsoft.com/office/drawing/2014/main" id="{5784C821-C0E4-48CB-B008-9885BF46A8FA}"/>
              </a:ext>
            </a:extLst>
          </p:cNvPr>
          <p:cNvSpPr/>
          <p:nvPr/>
        </p:nvSpPr>
        <p:spPr bwMode="auto">
          <a:xfrm>
            <a:off x="4201851" y="5663186"/>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Arrow Connector 9">
            <a:extLst>
              <a:ext uri="{FF2B5EF4-FFF2-40B4-BE49-F238E27FC236}">
                <a16:creationId xmlns:a16="http://schemas.microsoft.com/office/drawing/2014/main" id="{64E96243-34DB-458C-9EFF-AF32F8F01038}"/>
              </a:ext>
            </a:extLst>
          </p:cNvPr>
          <p:cNvCxnSpPr>
            <a:cxnSpLocks/>
          </p:cNvCxnSpPr>
          <p:nvPr/>
        </p:nvCxnSpPr>
        <p:spPr>
          <a:xfrm>
            <a:off x="5814460" y="5848234"/>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26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Datos: Cuentas de Almacenamiento</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1220089" y="1305495"/>
            <a:ext cx="9299705" cy="369332"/>
          </a:xfrm>
          <a:prstGeom prst="rect">
            <a:avLst/>
          </a:prstGeom>
          <a:noFill/>
        </p:spPr>
        <p:txBody>
          <a:bodyPr wrap="square">
            <a:spAutoFit/>
          </a:bodyPr>
          <a:lstStyle/>
          <a:p>
            <a:pPr algn="ctr"/>
            <a:r>
              <a:rPr lang="es-ES" sz="1800">
                <a:solidFill>
                  <a:schemeClr val="tx1">
                    <a:lumMod val="75000"/>
                    <a:lumOff val="25000"/>
                  </a:schemeClr>
                </a:solidFill>
              </a:rPr>
              <a:t>Administrar el acceso en archivos y carpetas.</a:t>
            </a:r>
            <a:endParaRPr lang="es-ES" sz="1800" dirty="0">
              <a:solidFill>
                <a:schemeClr val="tx1">
                  <a:lumMod val="75000"/>
                  <a:lumOff val="25000"/>
                </a:schemeClr>
              </a:solidFill>
            </a:endParaRPr>
          </a:p>
        </p:txBody>
      </p:sp>
      <p:pic>
        <p:nvPicPr>
          <p:cNvPr id="12" name="Picture 5">
            <a:extLst>
              <a:ext uri="{FF2B5EF4-FFF2-40B4-BE49-F238E27FC236}">
                <a16:creationId xmlns:a16="http://schemas.microsoft.com/office/drawing/2014/main" id="{EB944D0F-EA98-4897-B548-58080E7D4D6D}"/>
              </a:ext>
            </a:extLst>
          </p:cNvPr>
          <p:cNvPicPr>
            <a:picLocks noChangeAspect="1"/>
          </p:cNvPicPr>
          <p:nvPr/>
        </p:nvPicPr>
        <p:blipFill>
          <a:blip r:embed="rId4"/>
          <a:stretch>
            <a:fillRect/>
          </a:stretch>
        </p:blipFill>
        <p:spPr>
          <a:xfrm>
            <a:off x="858342" y="2024544"/>
            <a:ext cx="4746781" cy="4197971"/>
          </a:xfrm>
          <a:prstGeom prst="rect">
            <a:avLst/>
          </a:prstGeom>
          <a:ln>
            <a:solidFill>
              <a:schemeClr val="tx1"/>
            </a:solidFill>
          </a:ln>
        </p:spPr>
      </p:pic>
      <p:cxnSp>
        <p:nvCxnSpPr>
          <p:cNvPr id="18" name="Straight Arrow Connector 9">
            <a:extLst>
              <a:ext uri="{FF2B5EF4-FFF2-40B4-BE49-F238E27FC236}">
                <a16:creationId xmlns:a16="http://schemas.microsoft.com/office/drawing/2014/main" id="{64E96243-34DB-458C-9EFF-AF32F8F01038}"/>
              </a:ext>
            </a:extLst>
          </p:cNvPr>
          <p:cNvCxnSpPr>
            <a:cxnSpLocks/>
          </p:cNvCxnSpPr>
          <p:nvPr/>
        </p:nvCxnSpPr>
        <p:spPr>
          <a:xfrm>
            <a:off x="5679850" y="4921109"/>
            <a:ext cx="8322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7">
            <a:extLst>
              <a:ext uri="{FF2B5EF4-FFF2-40B4-BE49-F238E27FC236}">
                <a16:creationId xmlns:a16="http://schemas.microsoft.com/office/drawing/2014/main" id="{5784C821-C0E4-48CB-B008-9885BF46A8FA}"/>
              </a:ext>
            </a:extLst>
          </p:cNvPr>
          <p:cNvSpPr/>
          <p:nvPr/>
        </p:nvSpPr>
        <p:spPr bwMode="auto">
          <a:xfrm>
            <a:off x="4038600" y="4736061"/>
            <a:ext cx="1612609" cy="3700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8">
            <a:extLst>
              <a:ext uri="{FF2B5EF4-FFF2-40B4-BE49-F238E27FC236}">
                <a16:creationId xmlns:a16="http://schemas.microsoft.com/office/drawing/2014/main" id="{FC1D7D88-31A8-4FEF-A4E2-DF0264FAB47E}"/>
              </a:ext>
            </a:extLst>
          </p:cNvPr>
          <p:cNvPicPr>
            <a:picLocks noChangeAspect="1"/>
          </p:cNvPicPr>
          <p:nvPr/>
        </p:nvPicPr>
        <p:blipFill>
          <a:blip r:embed="rId5"/>
          <a:stretch>
            <a:fillRect/>
          </a:stretch>
        </p:blipFill>
        <p:spPr>
          <a:xfrm>
            <a:off x="6582016" y="2024544"/>
            <a:ext cx="4162956" cy="4560308"/>
          </a:xfrm>
          <a:prstGeom prst="rect">
            <a:avLst/>
          </a:prstGeom>
          <a:ln>
            <a:solidFill>
              <a:schemeClr val="tx1"/>
            </a:solidFill>
          </a:ln>
        </p:spPr>
      </p:pic>
    </p:spTree>
    <p:extLst>
      <p:ext uri="{BB962C8B-B14F-4D97-AF65-F5344CB8AC3E}">
        <p14:creationId xmlns:p14="http://schemas.microsoft.com/office/powerpoint/2010/main" val="918517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Datos: Cuentas de Almacenamiento</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1220089" y="1305495"/>
            <a:ext cx="9299705" cy="369332"/>
          </a:xfrm>
          <a:prstGeom prst="rect">
            <a:avLst/>
          </a:prstGeom>
          <a:noFill/>
        </p:spPr>
        <p:txBody>
          <a:bodyPr wrap="square">
            <a:spAutoFit/>
          </a:bodyPr>
          <a:lstStyle/>
          <a:p>
            <a:pPr algn="ctr"/>
            <a:r>
              <a:rPr lang="es-ES" sz="1800">
                <a:solidFill>
                  <a:schemeClr val="tx1">
                    <a:lumMod val="75000"/>
                    <a:lumOff val="25000"/>
                  </a:schemeClr>
                </a:solidFill>
              </a:rPr>
              <a:t>Dos sencillos gestos para empezar a analizar con scripts SQL o con cuadernos.</a:t>
            </a:r>
            <a:endParaRPr lang="es-ES" sz="1800" dirty="0">
              <a:solidFill>
                <a:schemeClr val="tx1">
                  <a:lumMod val="75000"/>
                  <a:lumOff val="25000"/>
                </a:schemeClr>
              </a:solidFill>
            </a:endParaRPr>
          </a:p>
        </p:txBody>
      </p:sp>
      <p:sp>
        <p:nvSpPr>
          <p:cNvPr id="14" name="CuadroTexto 13">
            <a:extLst>
              <a:ext uri="{FF2B5EF4-FFF2-40B4-BE49-F238E27FC236}">
                <a16:creationId xmlns:a16="http://schemas.microsoft.com/office/drawing/2014/main" id="{6473BDD6-A3BC-47C3-8D86-4EF9F273F70E}"/>
              </a:ext>
            </a:extLst>
          </p:cNvPr>
          <p:cNvSpPr txBox="1"/>
          <p:nvPr/>
        </p:nvSpPr>
        <p:spPr>
          <a:xfrm>
            <a:off x="614187" y="1831443"/>
            <a:ext cx="3286694" cy="369332"/>
          </a:xfrm>
          <a:prstGeom prst="rect">
            <a:avLst/>
          </a:prstGeom>
          <a:noFill/>
        </p:spPr>
        <p:txBody>
          <a:bodyPr wrap="square">
            <a:spAutoFit/>
          </a:bodyPr>
          <a:lstStyle/>
          <a:p>
            <a:r>
              <a:rPr lang="en-US" sz="1800">
                <a:solidFill>
                  <a:schemeClr val="tx1">
                    <a:lumMod val="75000"/>
                    <a:lumOff val="25000"/>
                  </a:schemeClr>
                </a:solidFill>
              </a:rPr>
              <a:t>T-SQL o PySpark autogenerado</a:t>
            </a:r>
            <a:r>
              <a:rPr lang="en-US" sz="1800">
                <a:solidFill>
                  <a:schemeClr val="tx1"/>
                </a:solidFill>
              </a:rPr>
              <a:t>.</a:t>
            </a:r>
            <a:endParaRPr lang="en-US" sz="1800" dirty="0">
              <a:solidFill>
                <a:schemeClr val="tx1"/>
              </a:solidFill>
            </a:endParaRPr>
          </a:p>
        </p:txBody>
      </p:sp>
      <p:pic>
        <p:nvPicPr>
          <p:cNvPr id="15" name="Picture 5">
            <a:extLst>
              <a:ext uri="{FF2B5EF4-FFF2-40B4-BE49-F238E27FC236}">
                <a16:creationId xmlns:a16="http://schemas.microsoft.com/office/drawing/2014/main" id="{33EF385E-B31E-4AC8-8221-C4240E5F697B}"/>
              </a:ext>
            </a:extLst>
          </p:cNvPr>
          <p:cNvPicPr>
            <a:picLocks noChangeAspect="1"/>
          </p:cNvPicPr>
          <p:nvPr/>
        </p:nvPicPr>
        <p:blipFill rotWithShape="1">
          <a:blip r:embed="rId4"/>
          <a:srcRect b="32217"/>
          <a:stretch/>
        </p:blipFill>
        <p:spPr>
          <a:xfrm>
            <a:off x="614187" y="2310826"/>
            <a:ext cx="3580308" cy="1850585"/>
          </a:xfrm>
          <a:prstGeom prst="rect">
            <a:avLst/>
          </a:prstGeom>
          <a:ln>
            <a:solidFill>
              <a:schemeClr val="tx1"/>
            </a:solidFill>
          </a:ln>
        </p:spPr>
      </p:pic>
      <p:pic>
        <p:nvPicPr>
          <p:cNvPr id="16" name="Picture 17">
            <a:extLst>
              <a:ext uri="{FF2B5EF4-FFF2-40B4-BE49-F238E27FC236}">
                <a16:creationId xmlns:a16="http://schemas.microsoft.com/office/drawing/2014/main" id="{CB42B160-CE68-4055-8F0A-F9E1E0EBC620}"/>
              </a:ext>
            </a:extLst>
          </p:cNvPr>
          <p:cNvPicPr>
            <a:picLocks noChangeAspect="1"/>
          </p:cNvPicPr>
          <p:nvPr/>
        </p:nvPicPr>
        <p:blipFill>
          <a:blip r:embed="rId5"/>
          <a:stretch>
            <a:fillRect/>
          </a:stretch>
        </p:blipFill>
        <p:spPr>
          <a:xfrm>
            <a:off x="614187" y="4358571"/>
            <a:ext cx="3580308" cy="2106064"/>
          </a:xfrm>
          <a:prstGeom prst="rect">
            <a:avLst/>
          </a:prstGeom>
          <a:ln>
            <a:solidFill>
              <a:schemeClr val="tx1"/>
            </a:solidFill>
          </a:ln>
        </p:spPr>
      </p:pic>
      <p:pic>
        <p:nvPicPr>
          <p:cNvPr id="19" name="Picture 29">
            <a:extLst>
              <a:ext uri="{FF2B5EF4-FFF2-40B4-BE49-F238E27FC236}">
                <a16:creationId xmlns:a16="http://schemas.microsoft.com/office/drawing/2014/main" id="{1F316A46-AD69-4BEF-8D95-D9ADF960F50D}"/>
              </a:ext>
            </a:extLst>
          </p:cNvPr>
          <p:cNvPicPr>
            <a:picLocks noChangeAspect="1"/>
          </p:cNvPicPr>
          <p:nvPr/>
        </p:nvPicPr>
        <p:blipFill>
          <a:blip r:embed="rId6"/>
          <a:stretch>
            <a:fillRect/>
          </a:stretch>
        </p:blipFill>
        <p:spPr>
          <a:xfrm>
            <a:off x="5021231" y="1903217"/>
            <a:ext cx="5651661" cy="1132907"/>
          </a:xfrm>
          <a:prstGeom prst="rect">
            <a:avLst/>
          </a:prstGeom>
          <a:ln>
            <a:solidFill>
              <a:schemeClr val="tx1"/>
            </a:solidFill>
          </a:ln>
        </p:spPr>
      </p:pic>
      <p:pic>
        <p:nvPicPr>
          <p:cNvPr id="20" name="Picture 34">
            <a:extLst>
              <a:ext uri="{FF2B5EF4-FFF2-40B4-BE49-F238E27FC236}">
                <a16:creationId xmlns:a16="http://schemas.microsoft.com/office/drawing/2014/main" id="{0BA3B412-8BD3-4E54-84FB-C0092C85106D}"/>
              </a:ext>
            </a:extLst>
          </p:cNvPr>
          <p:cNvPicPr>
            <a:picLocks noChangeAspect="1"/>
          </p:cNvPicPr>
          <p:nvPr/>
        </p:nvPicPr>
        <p:blipFill>
          <a:blip r:embed="rId7"/>
          <a:stretch>
            <a:fillRect/>
          </a:stretch>
        </p:blipFill>
        <p:spPr>
          <a:xfrm>
            <a:off x="7025883" y="2932477"/>
            <a:ext cx="4079402" cy="1152477"/>
          </a:xfrm>
          <a:prstGeom prst="rect">
            <a:avLst/>
          </a:prstGeom>
          <a:ln>
            <a:solidFill>
              <a:schemeClr val="tx1"/>
            </a:solidFill>
          </a:ln>
        </p:spPr>
      </p:pic>
      <p:pic>
        <p:nvPicPr>
          <p:cNvPr id="21" name="Picture 36">
            <a:extLst>
              <a:ext uri="{FF2B5EF4-FFF2-40B4-BE49-F238E27FC236}">
                <a16:creationId xmlns:a16="http://schemas.microsoft.com/office/drawing/2014/main" id="{A125D00B-9798-4D08-BB4E-55EBE9502746}"/>
              </a:ext>
            </a:extLst>
          </p:cNvPr>
          <p:cNvPicPr>
            <a:picLocks noChangeAspect="1"/>
          </p:cNvPicPr>
          <p:nvPr/>
        </p:nvPicPr>
        <p:blipFill>
          <a:blip r:embed="rId8"/>
          <a:stretch>
            <a:fillRect/>
          </a:stretch>
        </p:blipFill>
        <p:spPr>
          <a:xfrm>
            <a:off x="5021231" y="4221233"/>
            <a:ext cx="6084054" cy="1395552"/>
          </a:xfrm>
          <a:prstGeom prst="rect">
            <a:avLst/>
          </a:prstGeom>
          <a:ln>
            <a:solidFill>
              <a:schemeClr val="tx1"/>
            </a:solidFill>
          </a:ln>
        </p:spPr>
      </p:pic>
      <p:pic>
        <p:nvPicPr>
          <p:cNvPr id="22" name="Picture 40">
            <a:extLst>
              <a:ext uri="{FF2B5EF4-FFF2-40B4-BE49-F238E27FC236}">
                <a16:creationId xmlns:a16="http://schemas.microsoft.com/office/drawing/2014/main" id="{8002DBFB-B51A-48D2-AB33-3ED3BE6C09F6}"/>
              </a:ext>
            </a:extLst>
          </p:cNvPr>
          <p:cNvPicPr>
            <a:picLocks noChangeAspect="1"/>
          </p:cNvPicPr>
          <p:nvPr/>
        </p:nvPicPr>
        <p:blipFill>
          <a:blip r:embed="rId9"/>
          <a:stretch>
            <a:fillRect/>
          </a:stretch>
        </p:blipFill>
        <p:spPr>
          <a:xfrm>
            <a:off x="7224987" y="5371714"/>
            <a:ext cx="4114800" cy="1167198"/>
          </a:xfrm>
          <a:prstGeom prst="rect">
            <a:avLst/>
          </a:prstGeom>
          <a:ln>
            <a:solidFill>
              <a:schemeClr val="tx1"/>
            </a:solidFill>
          </a:ln>
        </p:spPr>
      </p:pic>
      <p:sp>
        <p:nvSpPr>
          <p:cNvPr id="23" name="Rectangle 14">
            <a:extLst>
              <a:ext uri="{FF2B5EF4-FFF2-40B4-BE49-F238E27FC236}">
                <a16:creationId xmlns:a16="http://schemas.microsoft.com/office/drawing/2014/main" id="{0BD40E4B-29D4-409D-B889-24C0E00FAEE8}"/>
              </a:ext>
            </a:extLst>
          </p:cNvPr>
          <p:cNvSpPr/>
          <p:nvPr/>
        </p:nvSpPr>
        <p:spPr bwMode="auto">
          <a:xfrm>
            <a:off x="1367406" y="5422349"/>
            <a:ext cx="2827089"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14">
            <a:extLst>
              <a:ext uri="{FF2B5EF4-FFF2-40B4-BE49-F238E27FC236}">
                <a16:creationId xmlns:a16="http://schemas.microsoft.com/office/drawing/2014/main" id="{CC5EA514-44B4-4C38-82A1-824BDC748277}"/>
              </a:ext>
            </a:extLst>
          </p:cNvPr>
          <p:cNvSpPr/>
          <p:nvPr/>
        </p:nvSpPr>
        <p:spPr bwMode="auto">
          <a:xfrm>
            <a:off x="1671102" y="2975806"/>
            <a:ext cx="2523394" cy="260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Arrow Connector 13">
            <a:extLst>
              <a:ext uri="{FF2B5EF4-FFF2-40B4-BE49-F238E27FC236}">
                <a16:creationId xmlns:a16="http://schemas.microsoft.com/office/drawing/2014/main" id="{EEDF3007-20E9-4B41-B624-C0965E5CD8E3}"/>
              </a:ext>
            </a:extLst>
          </p:cNvPr>
          <p:cNvCxnSpPr>
            <a:cxnSpLocks/>
          </p:cNvCxnSpPr>
          <p:nvPr/>
        </p:nvCxnSpPr>
        <p:spPr>
          <a:xfrm flipV="1">
            <a:off x="4228059" y="2469670"/>
            <a:ext cx="738287" cy="703672"/>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26" name="Straight Arrow Connector 13">
            <a:extLst>
              <a:ext uri="{FF2B5EF4-FFF2-40B4-BE49-F238E27FC236}">
                <a16:creationId xmlns:a16="http://schemas.microsoft.com/office/drawing/2014/main" id="{B25544CB-7394-4562-A4EF-70B0C462CA9A}"/>
              </a:ext>
            </a:extLst>
          </p:cNvPr>
          <p:cNvCxnSpPr>
            <a:cxnSpLocks/>
            <a:endCxn id="21" idx="1"/>
          </p:cNvCxnSpPr>
          <p:nvPr/>
        </p:nvCxnSpPr>
        <p:spPr>
          <a:xfrm flipV="1">
            <a:off x="4237773" y="4919009"/>
            <a:ext cx="783458" cy="76365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575558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Datos: Bases de Datos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205324" y="1273834"/>
            <a:ext cx="4985276" cy="923330"/>
          </a:xfrm>
          <a:prstGeom prst="rect">
            <a:avLst/>
          </a:prstGeom>
          <a:noFill/>
        </p:spPr>
        <p:txBody>
          <a:bodyPr wrap="square">
            <a:spAutoFit/>
          </a:bodyPr>
          <a:lstStyle/>
          <a:p>
            <a:pPr algn="ctr"/>
            <a:r>
              <a:rPr lang="en-US" sz="1800">
                <a:solidFill>
                  <a:schemeClr val="tx1">
                    <a:lumMod val="75000"/>
                    <a:lumOff val="25000"/>
                  </a:schemeClr>
                </a:solidFill>
              </a:rPr>
              <a:t>Gesto familiar para generar scripts T-SQL a partir de objetos de metadatos SQL como tablas.</a:t>
            </a:r>
          </a:p>
          <a:p>
            <a:pPr algn="ctr"/>
            <a:endParaRPr lang="es-ES" sz="1800" dirty="0">
              <a:solidFill>
                <a:schemeClr val="tx1">
                  <a:lumMod val="75000"/>
                  <a:lumOff val="25000"/>
                </a:schemeClr>
              </a:solidFill>
            </a:endParaRPr>
          </a:p>
        </p:txBody>
      </p:sp>
      <p:pic>
        <p:nvPicPr>
          <p:cNvPr id="14" name="Picture 12">
            <a:extLst>
              <a:ext uri="{FF2B5EF4-FFF2-40B4-BE49-F238E27FC236}">
                <a16:creationId xmlns:a16="http://schemas.microsoft.com/office/drawing/2014/main" id="{B35989A8-7D45-4CE0-8D64-EF6FF6168A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113" y="2090835"/>
            <a:ext cx="4871188" cy="3420722"/>
          </a:xfrm>
          <a:prstGeom prst="rect">
            <a:avLst/>
          </a:prstGeom>
          <a:ln>
            <a:solidFill>
              <a:schemeClr val="bg2">
                <a:lumMod val="50000"/>
              </a:schemeClr>
            </a:solidFill>
          </a:ln>
        </p:spPr>
      </p:pic>
      <p:sp>
        <p:nvSpPr>
          <p:cNvPr id="15" name="CuadroTexto 14">
            <a:extLst>
              <a:ext uri="{FF2B5EF4-FFF2-40B4-BE49-F238E27FC236}">
                <a16:creationId xmlns:a16="http://schemas.microsoft.com/office/drawing/2014/main" id="{CE0CA323-D785-47CF-B7A2-8B2AFDC060A6}"/>
              </a:ext>
            </a:extLst>
          </p:cNvPr>
          <p:cNvSpPr txBox="1"/>
          <p:nvPr/>
        </p:nvSpPr>
        <p:spPr>
          <a:xfrm>
            <a:off x="5614628" y="1272079"/>
            <a:ext cx="6153324" cy="923330"/>
          </a:xfrm>
          <a:prstGeom prst="rect">
            <a:avLst/>
          </a:prstGeom>
          <a:noFill/>
        </p:spPr>
        <p:txBody>
          <a:bodyPr wrap="square">
            <a:spAutoFit/>
          </a:bodyPr>
          <a:lstStyle/>
          <a:p>
            <a:pPr algn="ctr">
              <a:lnSpc>
                <a:spcPct val="100000"/>
              </a:lnSpc>
              <a:spcAft>
                <a:spcPts val="600"/>
              </a:spcAft>
            </a:pPr>
            <a:r>
              <a:rPr lang="es-ES" sz="1800">
                <a:solidFill>
                  <a:schemeClr val="tx1">
                    <a:lumMod val="75000"/>
                    <a:lumOff val="25000"/>
                  </a:schemeClr>
                </a:solidFill>
              </a:rPr>
              <a:t>A partir de una tabla, genere automáticamente una sola línea de código PySpark que facilite la carga de una tabla SQL en un marco de datos Spark.</a:t>
            </a:r>
            <a:endParaRPr lang="es-ES" sz="1800" dirty="0">
              <a:solidFill>
                <a:schemeClr val="tx1">
                  <a:lumMod val="75000"/>
                  <a:lumOff val="25000"/>
                </a:schemeClr>
              </a:solidFill>
            </a:endParaRPr>
          </a:p>
        </p:txBody>
      </p:sp>
      <p:pic>
        <p:nvPicPr>
          <p:cNvPr id="16" name="Picture 14">
            <a:extLst>
              <a:ext uri="{FF2B5EF4-FFF2-40B4-BE49-F238E27FC236}">
                <a16:creationId xmlns:a16="http://schemas.microsoft.com/office/drawing/2014/main" id="{A2744E64-6804-408E-A0E5-A94303CD725D}"/>
              </a:ext>
            </a:extLst>
          </p:cNvPr>
          <p:cNvPicPr>
            <a:picLocks noChangeAspect="1"/>
          </p:cNvPicPr>
          <p:nvPr/>
        </p:nvPicPr>
        <p:blipFill>
          <a:blip r:embed="rId5"/>
          <a:stretch>
            <a:fillRect/>
          </a:stretch>
        </p:blipFill>
        <p:spPr>
          <a:xfrm>
            <a:off x="6399237" y="2205713"/>
            <a:ext cx="4457859" cy="2778930"/>
          </a:xfrm>
          <a:prstGeom prst="rect">
            <a:avLst/>
          </a:prstGeom>
          <a:ln>
            <a:solidFill>
              <a:schemeClr val="bg2">
                <a:lumMod val="50000"/>
              </a:schemeClr>
            </a:solidFill>
          </a:ln>
        </p:spPr>
      </p:pic>
      <p:pic>
        <p:nvPicPr>
          <p:cNvPr id="19" name="Picture 15">
            <a:extLst>
              <a:ext uri="{FF2B5EF4-FFF2-40B4-BE49-F238E27FC236}">
                <a16:creationId xmlns:a16="http://schemas.microsoft.com/office/drawing/2014/main" id="{0DC11531-90DC-4FF0-9C33-0AB35CB2241A}"/>
              </a:ext>
            </a:extLst>
          </p:cNvPr>
          <p:cNvPicPr>
            <a:picLocks noChangeAspect="1"/>
          </p:cNvPicPr>
          <p:nvPr/>
        </p:nvPicPr>
        <p:blipFill rotWithShape="1">
          <a:blip r:embed="rId6"/>
          <a:srcRect r="32574"/>
          <a:stretch/>
        </p:blipFill>
        <p:spPr>
          <a:xfrm>
            <a:off x="5871765" y="5414535"/>
            <a:ext cx="5974122" cy="1205507"/>
          </a:xfrm>
          <a:prstGeom prst="rect">
            <a:avLst/>
          </a:prstGeom>
          <a:ln>
            <a:solidFill>
              <a:schemeClr val="bg2">
                <a:lumMod val="50000"/>
              </a:schemeClr>
            </a:solidFill>
          </a:ln>
        </p:spPr>
      </p:pic>
      <p:sp>
        <p:nvSpPr>
          <p:cNvPr id="20" name="Rectangle 24">
            <a:extLst>
              <a:ext uri="{FF2B5EF4-FFF2-40B4-BE49-F238E27FC236}">
                <a16:creationId xmlns:a16="http://schemas.microsoft.com/office/drawing/2014/main" id="{AEF709C0-4F9F-48D7-BD76-572EA2B96DB1}"/>
              </a:ext>
            </a:extLst>
          </p:cNvPr>
          <p:cNvSpPr/>
          <p:nvPr/>
        </p:nvSpPr>
        <p:spPr bwMode="auto">
          <a:xfrm>
            <a:off x="9260997" y="3566621"/>
            <a:ext cx="1596099" cy="3664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Arrow Connector 25">
            <a:extLst>
              <a:ext uri="{FF2B5EF4-FFF2-40B4-BE49-F238E27FC236}">
                <a16:creationId xmlns:a16="http://schemas.microsoft.com/office/drawing/2014/main" id="{9A8D7DA2-C29D-4B23-83B9-CA4ADD11CEA7}"/>
              </a:ext>
            </a:extLst>
          </p:cNvPr>
          <p:cNvCxnSpPr>
            <a:cxnSpLocks/>
          </p:cNvCxnSpPr>
          <p:nvPr/>
        </p:nvCxnSpPr>
        <p:spPr>
          <a:xfrm flipH="1">
            <a:off x="10059046" y="3917095"/>
            <a:ext cx="2" cy="1470659"/>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292725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D33EF75-BE13-4C44-A59F-CC9F58AD95A7}"/>
              </a:ext>
            </a:extLst>
          </p:cNvPr>
          <p:cNvSpPr>
            <a:spLocks noGrp="1"/>
          </p:cNvSpPr>
          <p:nvPr>
            <p:ph type="ctrTitle"/>
          </p:nvPr>
        </p:nvSpPr>
        <p:spPr>
          <a:xfrm>
            <a:off x="588567" y="4440042"/>
            <a:ext cx="6939722" cy="1737360"/>
          </a:xfrm>
        </p:spPr>
        <p:txBody>
          <a:bodyPr anchor="ctr">
            <a:normAutofit/>
          </a:bodyPr>
          <a:lstStyle/>
          <a:p>
            <a:pPr algn="r"/>
            <a:r>
              <a:rPr lang="es-ES" sz="3800" b="1">
                <a:solidFill>
                  <a:srgbClr val="006699"/>
                </a:solidFill>
              </a:rPr>
              <a:t>Azure Synapse Analytics</a:t>
            </a:r>
            <a:endParaRPr lang="es-ES" sz="3800" b="1" dirty="0">
              <a:solidFill>
                <a:srgbClr val="006699"/>
              </a:solidFill>
            </a:endParaRPr>
          </a:p>
        </p:txBody>
      </p:sp>
      <p:sp>
        <p:nvSpPr>
          <p:cNvPr id="71" name="Oval 6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547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6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569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Imagen 23" descr="Imagen que contiene agua, barco, lago, alambre&#10;&#10;Descripción generada automáticamente">
            <a:extLst>
              <a:ext uri="{FF2B5EF4-FFF2-40B4-BE49-F238E27FC236}">
                <a16:creationId xmlns:a16="http://schemas.microsoft.com/office/drawing/2014/main" id="{877A2759-1506-4E63-8A22-723A686D3E42}"/>
              </a:ext>
            </a:extLst>
          </p:cNvPr>
          <p:cNvPicPr>
            <a:picLocks noChangeAspect="1"/>
          </p:cNvPicPr>
          <p:nvPr/>
        </p:nvPicPr>
        <p:blipFill rotWithShape="1">
          <a:blip r:embed="rId2">
            <a:extLst>
              <a:ext uri="{28A0092B-C50C-407E-A947-70E740481C1C}">
                <a14:useLocalDpi xmlns:a14="http://schemas.microsoft.com/office/drawing/2010/main" val="0"/>
              </a:ext>
            </a:extLst>
          </a:blip>
          <a:srcRect l="6271" r="-1" b="-1"/>
          <a:stretch/>
        </p:blipFill>
        <p:spPr>
          <a:xfrm>
            <a:off x="8170061" y="10"/>
            <a:ext cx="4021939" cy="2864266"/>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69" name="Straight Connector 6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Imagen 21" descr="Imagen que contiene Forma&#10;&#10;Descripción generada automáticamente">
            <a:extLst>
              <a:ext uri="{FF2B5EF4-FFF2-40B4-BE49-F238E27FC236}">
                <a16:creationId xmlns:a16="http://schemas.microsoft.com/office/drawing/2014/main" id="{96989D38-8925-4043-8841-8B693264D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856" y="4664781"/>
            <a:ext cx="2117706" cy="1130397"/>
          </a:xfrm>
          <a:prstGeom prst="rect">
            <a:avLst/>
          </a:prstGeom>
        </p:spPr>
      </p:pic>
      <p:sp>
        <p:nvSpPr>
          <p:cNvPr id="23" name="Marcador de pie de página 22">
            <a:extLst>
              <a:ext uri="{FF2B5EF4-FFF2-40B4-BE49-F238E27FC236}">
                <a16:creationId xmlns:a16="http://schemas.microsoft.com/office/drawing/2014/main" id="{4E4F0207-0746-4283-81EA-F40E62BDB098}"/>
              </a:ext>
            </a:extLst>
          </p:cNvPr>
          <p:cNvSpPr>
            <a:spLocks noGrp="1"/>
          </p:cNvSpPr>
          <p:nvPr>
            <p:ph type="ftr" sz="quarter" idx="11"/>
          </p:nvPr>
        </p:nvSpPr>
        <p:spPr/>
        <p:txBody>
          <a:bodyPr/>
          <a:lstStyle/>
          <a:p>
            <a:r>
              <a:rPr lang="es-ES"/>
              <a:t>www.clouddatavalencia.com</a:t>
            </a:r>
          </a:p>
        </p:txBody>
      </p:sp>
    </p:spTree>
    <p:extLst>
      <p:ext uri="{BB962C8B-B14F-4D97-AF65-F5344CB8AC3E}">
        <p14:creationId xmlns:p14="http://schemas.microsoft.com/office/powerpoint/2010/main" val="1905795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Datos: Bases de Datos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1188800" y="1320987"/>
            <a:ext cx="9957731" cy="1107996"/>
          </a:xfrm>
          <a:prstGeom prst="rect">
            <a:avLst/>
          </a:prstGeom>
          <a:noFill/>
        </p:spPr>
        <p:txBody>
          <a:bodyPr wrap="square">
            <a:spAutoFit/>
          </a:bodyPr>
          <a:lstStyle/>
          <a:p>
            <a:pPr algn="ctr">
              <a:lnSpc>
                <a:spcPct val="150000"/>
              </a:lnSpc>
            </a:pPr>
            <a:r>
              <a:rPr lang="es-ES" sz="1600">
                <a:solidFill>
                  <a:schemeClr val="tx1">
                    <a:lumMod val="75000"/>
                    <a:lumOff val="25000"/>
                  </a:schemeClr>
                </a:solidFill>
              </a:rPr>
              <a:t>Los conjuntos de datos de orquestación describen datos que se conservan. Una vez que se define un conjunto de datos, se puede utilizar en canalizaciones y fuentes de datos o como sumideros de datos.</a:t>
            </a:r>
          </a:p>
          <a:p>
            <a:pPr algn="ctr"/>
            <a:endParaRPr lang="es-ES" sz="1800" dirty="0">
              <a:solidFill>
                <a:schemeClr val="tx1">
                  <a:lumMod val="75000"/>
                  <a:lumOff val="25000"/>
                </a:schemeClr>
              </a:solidFill>
            </a:endParaRPr>
          </a:p>
        </p:txBody>
      </p:sp>
      <p:pic>
        <p:nvPicPr>
          <p:cNvPr id="17" name="Picture 12">
            <a:extLst>
              <a:ext uri="{FF2B5EF4-FFF2-40B4-BE49-F238E27FC236}">
                <a16:creationId xmlns:a16="http://schemas.microsoft.com/office/drawing/2014/main" id="{081997AB-CAFC-4156-B72B-7ECFC24496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34904" y="3335479"/>
            <a:ext cx="2380828" cy="1992121"/>
          </a:xfrm>
          <a:prstGeom prst="rect">
            <a:avLst/>
          </a:prstGeom>
          <a:ln>
            <a:solidFill>
              <a:schemeClr val="bg2">
                <a:lumMod val="50000"/>
              </a:schemeClr>
            </a:solidFill>
          </a:ln>
        </p:spPr>
      </p:pic>
      <p:sp>
        <p:nvSpPr>
          <p:cNvPr id="20" name="Rectangle 24">
            <a:extLst>
              <a:ext uri="{FF2B5EF4-FFF2-40B4-BE49-F238E27FC236}">
                <a16:creationId xmlns:a16="http://schemas.microsoft.com/office/drawing/2014/main" id="{AEF709C0-4F9F-48D7-BD76-572EA2B96DB1}"/>
              </a:ext>
            </a:extLst>
          </p:cNvPr>
          <p:cNvSpPr/>
          <p:nvPr/>
        </p:nvSpPr>
        <p:spPr bwMode="auto">
          <a:xfrm>
            <a:off x="1671101" y="4949505"/>
            <a:ext cx="988209" cy="2097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Arrow Connector 15">
            <a:extLst>
              <a:ext uri="{FF2B5EF4-FFF2-40B4-BE49-F238E27FC236}">
                <a16:creationId xmlns:a16="http://schemas.microsoft.com/office/drawing/2014/main" id="{3B75C477-6BAA-453A-B06C-23234153E3D6}"/>
              </a:ext>
            </a:extLst>
          </p:cNvPr>
          <p:cNvCxnSpPr>
            <a:cxnSpLocks/>
          </p:cNvCxnSpPr>
          <p:nvPr/>
        </p:nvCxnSpPr>
        <p:spPr>
          <a:xfrm>
            <a:off x="2659310" y="5041115"/>
            <a:ext cx="1732257"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2" name="Picture 13">
            <a:extLst>
              <a:ext uri="{FF2B5EF4-FFF2-40B4-BE49-F238E27FC236}">
                <a16:creationId xmlns:a16="http://schemas.microsoft.com/office/drawing/2014/main" id="{58BA7C2A-E192-4A5A-8FCC-848474AD0AA1}"/>
              </a:ext>
            </a:extLst>
          </p:cNvPr>
          <p:cNvPicPr>
            <a:picLocks noChangeAspect="1"/>
          </p:cNvPicPr>
          <p:nvPr/>
        </p:nvPicPr>
        <p:blipFill>
          <a:blip r:embed="rId5"/>
          <a:stretch>
            <a:fillRect/>
          </a:stretch>
        </p:blipFill>
        <p:spPr>
          <a:xfrm>
            <a:off x="4391567" y="2666894"/>
            <a:ext cx="6971523" cy="3689456"/>
          </a:xfrm>
          <a:prstGeom prst="rect">
            <a:avLst/>
          </a:prstGeom>
          <a:ln>
            <a:solidFill>
              <a:schemeClr val="bg2">
                <a:lumMod val="50000"/>
              </a:schemeClr>
            </a:solidFill>
          </a:ln>
        </p:spPr>
      </p:pic>
    </p:spTree>
    <p:extLst>
      <p:ext uri="{BB962C8B-B14F-4D97-AF65-F5344CB8AC3E}">
        <p14:creationId xmlns:p14="http://schemas.microsoft.com/office/powerpoint/2010/main" val="2584280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2028023" y="2649053"/>
            <a:ext cx="8135933" cy="646331"/>
          </a:xfrm>
          <a:prstGeom prst="rect">
            <a:avLst/>
          </a:prstGeom>
          <a:noFill/>
        </p:spPr>
        <p:txBody>
          <a:bodyPr wrap="square" rtlCol="0">
            <a:spAutoFit/>
          </a:bodyPr>
          <a:lstStyle/>
          <a:p>
            <a:pPr lvl="0" algn="ctr"/>
            <a:r>
              <a:rPr lang="es-ES" sz="3600" b="1">
                <a:solidFill>
                  <a:schemeClr val="bg1"/>
                </a:solidFill>
              </a:rPr>
              <a:t>Centro de Desarrollo</a:t>
            </a:r>
            <a:endParaRPr lang="en-US" sz="3600" b="1" dirty="0">
              <a:solidFill>
                <a:schemeClr val="bg1"/>
              </a:solidFill>
            </a:endParaRPr>
          </a:p>
        </p:txBody>
      </p:sp>
    </p:spTree>
    <p:extLst>
      <p:ext uri="{BB962C8B-B14F-4D97-AF65-F5344CB8AC3E}">
        <p14:creationId xmlns:p14="http://schemas.microsoft.com/office/powerpoint/2010/main" val="1036523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Desarrollo</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924167" y="1735494"/>
            <a:ext cx="5171823" cy="3970318"/>
          </a:xfrm>
          <a:prstGeom prst="rect">
            <a:avLst/>
          </a:prstGeom>
          <a:noFill/>
        </p:spPr>
        <p:txBody>
          <a:bodyPr wrap="square">
            <a:spAutoFit/>
          </a:bodyPr>
          <a:lstStyle/>
          <a:p>
            <a:r>
              <a:rPr lang="es-ES" u="sng">
                <a:solidFill>
                  <a:schemeClr val="tx1">
                    <a:lumMod val="75000"/>
                    <a:lumOff val="25000"/>
                  </a:schemeClr>
                </a:solidFill>
              </a:rPr>
              <a:t>Descripción general</a:t>
            </a:r>
          </a:p>
          <a:p>
            <a:r>
              <a:rPr lang="es-ES">
                <a:solidFill>
                  <a:schemeClr val="tx1">
                    <a:lumMod val="75000"/>
                    <a:lumOff val="25000"/>
                  </a:schemeClr>
                </a:solidFill>
              </a:rPr>
              <a:t>Proporciona experiencia de desarrollo para consultar, analizar y modelar datos.</a:t>
            </a:r>
          </a:p>
          <a:p>
            <a:endParaRPr lang="es-ES">
              <a:solidFill>
                <a:schemeClr val="tx1">
                  <a:lumMod val="75000"/>
                  <a:lumOff val="25000"/>
                </a:schemeClr>
              </a:solidFill>
            </a:endParaRPr>
          </a:p>
          <a:p>
            <a:r>
              <a:rPr lang="es-ES" u="sng">
                <a:solidFill>
                  <a:schemeClr val="tx1">
                    <a:lumMod val="75000"/>
                    <a:lumOff val="25000"/>
                  </a:schemeClr>
                </a:solidFill>
              </a:rPr>
              <a:t>Beneficios</a:t>
            </a:r>
          </a:p>
          <a:p>
            <a:pPr marL="285750" indent="-285750">
              <a:buFont typeface="Wingdings" panose="05000000000000000000" pitchFamily="2" charset="2"/>
              <a:buChar char="ü"/>
            </a:pPr>
            <a:r>
              <a:rPr lang="es-ES">
                <a:solidFill>
                  <a:schemeClr val="tx1">
                    <a:lumMod val="75000"/>
                    <a:lumOff val="25000"/>
                  </a:schemeClr>
                </a:solidFill>
              </a:rPr>
              <a:t>Múltiples idiomas para analizar datos bajo un mismo paraguas.</a:t>
            </a:r>
          </a:p>
          <a:p>
            <a:pPr marL="285750" indent="-285750">
              <a:buFont typeface="Wingdings" panose="05000000000000000000" pitchFamily="2" charset="2"/>
              <a:buChar char="ü"/>
            </a:pPr>
            <a:r>
              <a:rPr lang="es-ES">
                <a:solidFill>
                  <a:schemeClr val="tx1">
                    <a:lumMod val="75000"/>
                    <a:lumOff val="25000"/>
                  </a:schemeClr>
                </a:solidFill>
              </a:rPr>
              <a:t>Cambie de bloc de notas y scripts sin perder contenido.</a:t>
            </a:r>
          </a:p>
          <a:p>
            <a:pPr marL="285750" indent="-285750">
              <a:buFont typeface="Wingdings" panose="05000000000000000000" pitchFamily="2" charset="2"/>
              <a:buChar char="ü"/>
            </a:pPr>
            <a:r>
              <a:rPr lang="es-ES">
                <a:solidFill>
                  <a:schemeClr val="tx1">
                    <a:lumMod val="75000"/>
                    <a:lumOff val="25000"/>
                  </a:schemeClr>
                </a:solidFill>
              </a:rPr>
              <a:t>El código inteligente ofrece un desarrollo de código confiable.</a:t>
            </a:r>
          </a:p>
          <a:p>
            <a:pPr marL="285750" indent="-285750">
              <a:buFont typeface="Wingdings" panose="05000000000000000000" pitchFamily="2" charset="2"/>
              <a:buChar char="ü"/>
            </a:pPr>
            <a:r>
              <a:rPr lang="es-ES">
                <a:solidFill>
                  <a:schemeClr val="tx1">
                    <a:lumMod val="75000"/>
                    <a:lumOff val="25000"/>
                  </a:schemeClr>
                </a:solidFill>
              </a:rPr>
              <a:t>Crea visualizaciones perspicaces.</a:t>
            </a:r>
          </a:p>
          <a:p>
            <a:pPr marL="285750" indent="-285750">
              <a:buFont typeface="Wingdings" panose="05000000000000000000" pitchFamily="2" charset="2"/>
              <a:buChar char="ü"/>
            </a:pPr>
            <a:r>
              <a:rPr lang="es-ES">
                <a:solidFill>
                  <a:schemeClr val="tx1">
                    <a:lumMod val="75000"/>
                    <a:lumOff val="25000"/>
                  </a:schemeClr>
                </a:solidFill>
              </a:rPr>
              <a:t>Organizar artefactos en carpetas y subcarpetas.</a:t>
            </a:r>
            <a:endParaRPr lang="en-US">
              <a:solidFill>
                <a:schemeClr val="tx1">
                  <a:lumMod val="75000"/>
                  <a:lumOff val="25000"/>
                </a:schemeClr>
              </a:solidFill>
            </a:endParaRPr>
          </a:p>
          <a:p>
            <a:pPr algn="ctr"/>
            <a:endParaRPr lang="es-ES" sz="1800" dirty="0">
              <a:solidFill>
                <a:schemeClr val="tx1">
                  <a:lumMod val="75000"/>
                  <a:lumOff val="25000"/>
                </a:schemeClr>
              </a:solidFill>
            </a:endParaRPr>
          </a:p>
        </p:txBody>
      </p:sp>
      <p:pic>
        <p:nvPicPr>
          <p:cNvPr id="12" name="Picture 5">
            <a:extLst>
              <a:ext uri="{FF2B5EF4-FFF2-40B4-BE49-F238E27FC236}">
                <a16:creationId xmlns:a16="http://schemas.microsoft.com/office/drawing/2014/main" id="{004626D4-B656-4262-BC77-9EE59239A6F5}"/>
              </a:ext>
            </a:extLst>
          </p:cNvPr>
          <p:cNvPicPr>
            <a:picLocks noChangeAspect="1"/>
          </p:cNvPicPr>
          <p:nvPr/>
        </p:nvPicPr>
        <p:blipFill>
          <a:blip r:embed="rId4"/>
          <a:stretch>
            <a:fillRect/>
          </a:stretch>
        </p:blipFill>
        <p:spPr>
          <a:xfrm>
            <a:off x="7020157" y="1446324"/>
            <a:ext cx="2834869" cy="4708490"/>
          </a:xfrm>
          <a:prstGeom prst="rect">
            <a:avLst/>
          </a:prstGeom>
          <a:ln>
            <a:solidFill>
              <a:schemeClr val="tx1"/>
            </a:solidFill>
          </a:ln>
        </p:spPr>
      </p:pic>
    </p:spTree>
    <p:extLst>
      <p:ext uri="{BB962C8B-B14F-4D97-AF65-F5344CB8AC3E}">
        <p14:creationId xmlns:p14="http://schemas.microsoft.com/office/powerpoint/2010/main" val="1939714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Desarrollo:SQL Scripts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924167" y="1735494"/>
            <a:ext cx="3582519" cy="3170099"/>
          </a:xfrm>
          <a:prstGeom prst="rect">
            <a:avLst/>
          </a:prstGeom>
          <a:noFill/>
        </p:spPr>
        <p:txBody>
          <a:bodyPr wrap="square">
            <a:spAutoFit/>
          </a:bodyPr>
          <a:lstStyle/>
          <a:p>
            <a:r>
              <a:rPr lang="en-US" sz="2000" u="sng">
                <a:solidFill>
                  <a:schemeClr val="tx1">
                    <a:lumMod val="75000"/>
                    <a:lumOff val="25000"/>
                  </a:schemeClr>
                </a:solidFill>
              </a:rPr>
              <a:t>SQL Script</a:t>
            </a:r>
          </a:p>
          <a:p>
            <a:pPr marL="285750" indent="-285750">
              <a:buFont typeface="Wingdings" panose="05000000000000000000" pitchFamily="2" charset="2"/>
              <a:buChar char="§"/>
            </a:pPr>
            <a:endParaRPr lang="es-ES" sz="1800">
              <a:solidFill>
                <a:schemeClr val="tx1">
                  <a:lumMod val="75000"/>
                  <a:lumOff val="25000"/>
                </a:schemeClr>
              </a:solidFill>
            </a:endParaRPr>
          </a:p>
          <a:p>
            <a:pPr marL="285750" indent="-285750">
              <a:buFont typeface="Wingdings" panose="05000000000000000000" pitchFamily="2" charset="2"/>
              <a:buChar char="§"/>
            </a:pPr>
            <a:r>
              <a:rPr lang="es-ES" sz="1800">
                <a:solidFill>
                  <a:schemeClr val="tx1">
                    <a:lumMod val="75000"/>
                    <a:lumOff val="25000"/>
                  </a:schemeClr>
                </a:solidFill>
              </a:rPr>
              <a:t>Creación de scripts SQL</a:t>
            </a:r>
          </a:p>
          <a:p>
            <a:pPr marL="285750" indent="-285750">
              <a:buFont typeface="Wingdings" panose="05000000000000000000" pitchFamily="2" charset="2"/>
              <a:buChar char="§"/>
            </a:pPr>
            <a:r>
              <a:rPr lang="es-ES" sz="1800">
                <a:solidFill>
                  <a:schemeClr val="tx1">
                    <a:lumMod val="75000"/>
                    <a:lumOff val="25000"/>
                  </a:schemeClr>
                </a:solidFill>
              </a:rPr>
              <a:t>Ejecute el script SQL en un grupo SQL dedicado o un grupo SQL sin servidor</a:t>
            </a:r>
          </a:p>
          <a:p>
            <a:pPr marL="285750" indent="-285750">
              <a:buFont typeface="Wingdings" panose="05000000000000000000" pitchFamily="2" charset="2"/>
              <a:buChar char="§"/>
            </a:pPr>
            <a:r>
              <a:rPr lang="es-ES" sz="1800">
                <a:solidFill>
                  <a:schemeClr val="tx1">
                    <a:lumMod val="75000"/>
                    <a:lumOff val="25000"/>
                  </a:schemeClr>
                </a:solidFill>
              </a:rPr>
              <a:t>Confirme un script SQL individual o varios scripts SQL a través de la función Commit all</a:t>
            </a:r>
          </a:p>
          <a:p>
            <a:pPr marL="285750" indent="-285750">
              <a:buFont typeface="Wingdings" panose="05000000000000000000" pitchFamily="2" charset="2"/>
              <a:buChar char="§"/>
            </a:pPr>
            <a:r>
              <a:rPr lang="es-ES" sz="1800">
                <a:solidFill>
                  <a:schemeClr val="tx1">
                    <a:lumMod val="75000"/>
                    <a:lumOff val="25000"/>
                  </a:schemeClr>
                </a:solidFill>
              </a:rPr>
              <a:t>Soporte lingüístico e inteligente</a:t>
            </a:r>
            <a:endParaRPr lang="en-US" sz="2000">
              <a:solidFill>
                <a:schemeClr val="tx1">
                  <a:lumMod val="75000"/>
                  <a:lumOff val="25000"/>
                </a:schemeClr>
              </a:solidFill>
            </a:endParaRPr>
          </a:p>
          <a:p>
            <a:pPr algn="ctr"/>
            <a:endParaRPr lang="es-ES" sz="1800" dirty="0">
              <a:solidFill>
                <a:schemeClr val="tx1">
                  <a:lumMod val="75000"/>
                  <a:lumOff val="25000"/>
                </a:schemeClr>
              </a:solidFill>
            </a:endParaRPr>
          </a:p>
        </p:txBody>
      </p:sp>
      <p:pic>
        <p:nvPicPr>
          <p:cNvPr id="10" name="Picture 1">
            <a:extLst>
              <a:ext uri="{FF2B5EF4-FFF2-40B4-BE49-F238E27FC236}">
                <a16:creationId xmlns:a16="http://schemas.microsoft.com/office/drawing/2014/main" id="{AF4F3808-ACF1-4E65-8F4E-2165D302A40B}"/>
              </a:ext>
            </a:extLst>
          </p:cNvPr>
          <p:cNvPicPr>
            <a:picLocks noChangeAspect="1"/>
          </p:cNvPicPr>
          <p:nvPr/>
        </p:nvPicPr>
        <p:blipFill>
          <a:blip r:embed="rId4"/>
          <a:stretch>
            <a:fillRect/>
          </a:stretch>
        </p:blipFill>
        <p:spPr>
          <a:xfrm>
            <a:off x="6595624" y="1683116"/>
            <a:ext cx="3691386" cy="2159113"/>
          </a:xfrm>
          <a:prstGeom prst="rect">
            <a:avLst/>
          </a:prstGeom>
          <a:ln>
            <a:solidFill>
              <a:schemeClr val="tx1"/>
            </a:solidFill>
          </a:ln>
        </p:spPr>
      </p:pic>
      <p:pic>
        <p:nvPicPr>
          <p:cNvPr id="13" name="Picture 7">
            <a:extLst>
              <a:ext uri="{FF2B5EF4-FFF2-40B4-BE49-F238E27FC236}">
                <a16:creationId xmlns:a16="http://schemas.microsoft.com/office/drawing/2014/main" id="{BBBE54BB-3161-40D3-A107-FA6236B8FD0A}"/>
              </a:ext>
            </a:extLst>
          </p:cNvPr>
          <p:cNvPicPr>
            <a:picLocks noChangeAspect="1"/>
          </p:cNvPicPr>
          <p:nvPr/>
        </p:nvPicPr>
        <p:blipFill>
          <a:blip r:embed="rId5"/>
          <a:stretch>
            <a:fillRect/>
          </a:stretch>
        </p:blipFill>
        <p:spPr>
          <a:xfrm>
            <a:off x="5354060" y="4128158"/>
            <a:ext cx="6174513" cy="2604320"/>
          </a:xfrm>
          <a:prstGeom prst="rect">
            <a:avLst/>
          </a:prstGeom>
          <a:ln>
            <a:solidFill>
              <a:schemeClr val="tx1"/>
            </a:solidFill>
          </a:ln>
        </p:spPr>
      </p:pic>
      <p:sp>
        <p:nvSpPr>
          <p:cNvPr id="14" name="Rectangle 5">
            <a:extLst>
              <a:ext uri="{FF2B5EF4-FFF2-40B4-BE49-F238E27FC236}">
                <a16:creationId xmlns:a16="http://schemas.microsoft.com/office/drawing/2014/main" id="{C56919C1-3BE8-4246-B4A0-74C41E130411}"/>
              </a:ext>
            </a:extLst>
          </p:cNvPr>
          <p:cNvSpPr/>
          <p:nvPr/>
        </p:nvSpPr>
        <p:spPr bwMode="auto">
          <a:xfrm>
            <a:off x="7966354" y="2762673"/>
            <a:ext cx="1143000" cy="200891"/>
          </a:xfrm>
          <a:prstGeom prst="rect">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374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Desarrollo:SQL Scripts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pic>
        <p:nvPicPr>
          <p:cNvPr id="15" name="Picture 7">
            <a:extLst>
              <a:ext uri="{FF2B5EF4-FFF2-40B4-BE49-F238E27FC236}">
                <a16:creationId xmlns:a16="http://schemas.microsoft.com/office/drawing/2014/main" id="{A0CD14E7-41D6-4A3D-820A-2D9AB50B1D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3817" y="2772406"/>
            <a:ext cx="6316903" cy="4273934"/>
          </a:xfrm>
          <a:prstGeom prst="rect">
            <a:avLst/>
          </a:prstGeom>
          <a:ln>
            <a:solidFill>
              <a:schemeClr val="bg2">
                <a:lumMod val="50000"/>
              </a:schemeClr>
            </a:solidFill>
          </a:ln>
        </p:spPr>
      </p:pic>
      <p:pic>
        <p:nvPicPr>
          <p:cNvPr id="12" name="Picture 12">
            <a:extLst>
              <a:ext uri="{FF2B5EF4-FFF2-40B4-BE49-F238E27FC236}">
                <a16:creationId xmlns:a16="http://schemas.microsoft.com/office/drawing/2014/main" id="{9EDB42A7-99B3-46C2-A830-83A9408D041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94730" y="1270198"/>
            <a:ext cx="5247572" cy="3381465"/>
          </a:xfrm>
          <a:prstGeom prst="rect">
            <a:avLst/>
          </a:prstGeom>
          <a:ln>
            <a:solidFill>
              <a:schemeClr val="bg2">
                <a:lumMod val="50000"/>
              </a:schemeClr>
            </a:solidFill>
          </a:ln>
        </p:spPr>
      </p:pic>
      <p:sp>
        <p:nvSpPr>
          <p:cNvPr id="11" name="CuadroTexto 10">
            <a:extLst>
              <a:ext uri="{FF2B5EF4-FFF2-40B4-BE49-F238E27FC236}">
                <a16:creationId xmlns:a16="http://schemas.microsoft.com/office/drawing/2014/main" id="{EB9A3AB0-01F4-453C-8D08-725E956CAAE5}"/>
              </a:ext>
            </a:extLst>
          </p:cNvPr>
          <p:cNvSpPr txBox="1"/>
          <p:nvPr/>
        </p:nvSpPr>
        <p:spPr>
          <a:xfrm>
            <a:off x="742217" y="1168756"/>
            <a:ext cx="4865481" cy="1918474"/>
          </a:xfrm>
          <a:prstGeom prst="rect">
            <a:avLst/>
          </a:prstGeom>
          <a:noFill/>
        </p:spPr>
        <p:txBody>
          <a:bodyPr wrap="square">
            <a:spAutoFit/>
          </a:bodyPr>
          <a:lstStyle/>
          <a:p>
            <a:pPr>
              <a:spcAft>
                <a:spcPts val="1000"/>
              </a:spcAft>
            </a:pPr>
            <a:r>
              <a:rPr lang="en-US" sz="2400" u="sng">
                <a:solidFill>
                  <a:schemeClr val="tx1">
                    <a:lumMod val="75000"/>
                    <a:lumOff val="25000"/>
                  </a:schemeClr>
                </a:solidFill>
              </a:rPr>
              <a:t>SQL Script</a:t>
            </a:r>
          </a:p>
          <a:p>
            <a:pPr>
              <a:spcAft>
                <a:spcPts val="1000"/>
              </a:spcAft>
            </a:pPr>
            <a:r>
              <a:rPr lang="es-ES" sz="2000">
                <a:solidFill>
                  <a:schemeClr val="tx1">
                    <a:lumMod val="75000"/>
                    <a:lumOff val="25000"/>
                  </a:schemeClr>
                </a:solidFill>
              </a:rPr>
              <a:t>Vea los resultados en forma de tabla o gráfico y exporte los resultados en varios formatos populares.</a:t>
            </a:r>
            <a:endParaRPr lang="en-US" sz="2400">
              <a:solidFill>
                <a:schemeClr val="tx1">
                  <a:lumMod val="75000"/>
                  <a:lumOff val="25000"/>
                </a:schemeClr>
              </a:solidFill>
            </a:endParaRPr>
          </a:p>
          <a:p>
            <a:pPr algn="ctr"/>
            <a:endParaRPr lang="es-ES" sz="1800" dirty="0">
              <a:solidFill>
                <a:schemeClr val="tx1">
                  <a:lumMod val="75000"/>
                  <a:lumOff val="25000"/>
                </a:schemeClr>
              </a:solidFill>
            </a:endParaRPr>
          </a:p>
        </p:txBody>
      </p:sp>
      <p:sp>
        <p:nvSpPr>
          <p:cNvPr id="16" name="Rectangle 11">
            <a:extLst>
              <a:ext uri="{FF2B5EF4-FFF2-40B4-BE49-F238E27FC236}">
                <a16:creationId xmlns:a16="http://schemas.microsoft.com/office/drawing/2014/main" id="{ADE4FD16-69DF-4C2B-AE7C-4C4F2C4AFEAB}"/>
              </a:ext>
            </a:extLst>
          </p:cNvPr>
          <p:cNvSpPr/>
          <p:nvPr/>
        </p:nvSpPr>
        <p:spPr bwMode="auto">
          <a:xfrm>
            <a:off x="703206" y="5162057"/>
            <a:ext cx="2428451" cy="41987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8">
            <a:extLst>
              <a:ext uri="{FF2B5EF4-FFF2-40B4-BE49-F238E27FC236}">
                <a16:creationId xmlns:a16="http://schemas.microsoft.com/office/drawing/2014/main" id="{1BB9636D-27B9-4718-BAE5-E960DC92EFE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18688" y="4560852"/>
            <a:ext cx="4479469" cy="2365396"/>
          </a:xfrm>
          <a:prstGeom prst="rect">
            <a:avLst/>
          </a:prstGeom>
          <a:ln>
            <a:solidFill>
              <a:schemeClr val="bg2">
                <a:lumMod val="50000"/>
              </a:schemeClr>
            </a:solidFill>
          </a:ln>
        </p:spPr>
      </p:pic>
      <p:sp>
        <p:nvSpPr>
          <p:cNvPr id="17" name="Rectangle 1">
            <a:extLst>
              <a:ext uri="{FF2B5EF4-FFF2-40B4-BE49-F238E27FC236}">
                <a16:creationId xmlns:a16="http://schemas.microsoft.com/office/drawing/2014/main" id="{313F6651-0F24-4801-A492-DD14C9C1BA37}"/>
              </a:ext>
            </a:extLst>
          </p:cNvPr>
          <p:cNvSpPr/>
          <p:nvPr/>
        </p:nvSpPr>
        <p:spPr bwMode="auto">
          <a:xfrm>
            <a:off x="6769404" y="4883535"/>
            <a:ext cx="1306286" cy="147200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6682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Desarrollo: Notebooks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536481" y="1720247"/>
            <a:ext cx="3582519" cy="3170099"/>
          </a:xfrm>
          <a:prstGeom prst="rect">
            <a:avLst/>
          </a:prstGeom>
          <a:noFill/>
        </p:spPr>
        <p:txBody>
          <a:bodyPr wrap="square">
            <a:spAutoFit/>
          </a:bodyPr>
          <a:lstStyle/>
          <a:p>
            <a:pPr>
              <a:lnSpc>
                <a:spcPct val="150000"/>
              </a:lnSpc>
            </a:pPr>
            <a:r>
              <a:rPr lang="es-ES" sz="2000">
                <a:solidFill>
                  <a:schemeClr val="tx1">
                    <a:lumMod val="75000"/>
                    <a:lumOff val="25000"/>
                  </a:schemeClr>
                </a:solidFill>
              </a:rPr>
              <a:t>A medida que se ejecutan las celdas del cuaderno, se muestra el estado de la aplicación Spark subyacente. Proporcionar retroalimentación inmediata y seguimiento del progreso.</a:t>
            </a:r>
            <a:endParaRPr lang="en-US" sz="2000">
              <a:solidFill>
                <a:schemeClr val="tx1">
                  <a:lumMod val="75000"/>
                  <a:lumOff val="25000"/>
                </a:schemeClr>
              </a:solidFill>
            </a:endParaRPr>
          </a:p>
          <a:p>
            <a:pPr algn="ctr"/>
            <a:endParaRPr lang="es-ES" sz="1800" dirty="0">
              <a:solidFill>
                <a:schemeClr val="tx1">
                  <a:lumMod val="75000"/>
                  <a:lumOff val="25000"/>
                </a:schemeClr>
              </a:solidFill>
            </a:endParaRPr>
          </a:p>
        </p:txBody>
      </p:sp>
      <p:pic>
        <p:nvPicPr>
          <p:cNvPr id="12" name="Picture 1">
            <a:extLst>
              <a:ext uri="{FF2B5EF4-FFF2-40B4-BE49-F238E27FC236}">
                <a16:creationId xmlns:a16="http://schemas.microsoft.com/office/drawing/2014/main" id="{D0D7030C-2A92-4B94-A0AF-A08711EE0ABF}"/>
              </a:ext>
            </a:extLst>
          </p:cNvPr>
          <p:cNvPicPr>
            <a:picLocks noChangeAspect="1"/>
          </p:cNvPicPr>
          <p:nvPr/>
        </p:nvPicPr>
        <p:blipFill>
          <a:blip r:embed="rId4"/>
          <a:stretch>
            <a:fillRect/>
          </a:stretch>
        </p:blipFill>
        <p:spPr>
          <a:xfrm>
            <a:off x="4655481" y="1696201"/>
            <a:ext cx="6969427" cy="4973330"/>
          </a:xfrm>
          <a:prstGeom prst="rect">
            <a:avLst/>
          </a:prstGeom>
          <a:ln>
            <a:solidFill>
              <a:schemeClr val="tx1"/>
            </a:solidFill>
          </a:ln>
        </p:spPr>
      </p:pic>
    </p:spTree>
    <p:extLst>
      <p:ext uri="{BB962C8B-B14F-4D97-AF65-F5344CB8AC3E}">
        <p14:creationId xmlns:p14="http://schemas.microsoft.com/office/powerpoint/2010/main" val="578711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Desarrollo: Data Flows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780176" y="1501856"/>
            <a:ext cx="9884713" cy="1241365"/>
          </a:xfrm>
          <a:prstGeom prst="rect">
            <a:avLst/>
          </a:prstGeom>
          <a:noFill/>
        </p:spPr>
        <p:txBody>
          <a:bodyPr wrap="square">
            <a:spAutoFit/>
          </a:bodyPr>
          <a:lstStyle/>
          <a:p>
            <a:pPr algn="ctr">
              <a:lnSpc>
                <a:spcPct val="100000"/>
              </a:lnSpc>
              <a:spcAft>
                <a:spcPts val="1000"/>
              </a:spcAft>
            </a:pPr>
            <a:r>
              <a:rPr lang="es-ES" sz="2000">
                <a:solidFill>
                  <a:schemeClr val="tx1">
                    <a:lumMod val="75000"/>
                    <a:lumOff val="25000"/>
                  </a:schemeClr>
                </a:solidFill>
              </a:rPr>
              <a:t>Los flujos de datos son una forma visual de especificar cómo transformar los datos.</a:t>
            </a:r>
          </a:p>
          <a:p>
            <a:pPr algn="ctr">
              <a:lnSpc>
                <a:spcPct val="100000"/>
              </a:lnSpc>
              <a:spcAft>
                <a:spcPts val="1000"/>
              </a:spcAft>
            </a:pPr>
            <a:r>
              <a:rPr lang="es-ES" sz="2000">
                <a:solidFill>
                  <a:schemeClr val="tx1">
                    <a:lumMod val="75000"/>
                    <a:lumOff val="25000"/>
                  </a:schemeClr>
                </a:solidFill>
              </a:rPr>
              <a:t>Proporciona una experiencia sin código.</a:t>
            </a:r>
            <a:endParaRPr lang="en-US" sz="2000">
              <a:solidFill>
                <a:schemeClr val="tx1">
                  <a:lumMod val="75000"/>
                  <a:lumOff val="25000"/>
                </a:schemeClr>
              </a:solidFill>
            </a:endParaRPr>
          </a:p>
          <a:p>
            <a:pPr algn="ctr"/>
            <a:endParaRPr lang="es-ES" sz="1800" dirty="0">
              <a:solidFill>
                <a:schemeClr val="tx1">
                  <a:lumMod val="75000"/>
                  <a:lumOff val="25000"/>
                </a:schemeClr>
              </a:solidFill>
            </a:endParaRPr>
          </a:p>
        </p:txBody>
      </p:sp>
      <p:pic>
        <p:nvPicPr>
          <p:cNvPr id="10" name="Picture 1">
            <a:extLst>
              <a:ext uri="{FF2B5EF4-FFF2-40B4-BE49-F238E27FC236}">
                <a16:creationId xmlns:a16="http://schemas.microsoft.com/office/drawing/2014/main" id="{87B09F11-FBB5-4C84-8ACD-AD3FD7ED5EF7}"/>
              </a:ext>
            </a:extLst>
          </p:cNvPr>
          <p:cNvPicPr>
            <a:picLocks noChangeAspect="1"/>
          </p:cNvPicPr>
          <p:nvPr/>
        </p:nvPicPr>
        <p:blipFill>
          <a:blip r:embed="rId4"/>
          <a:stretch>
            <a:fillRect/>
          </a:stretch>
        </p:blipFill>
        <p:spPr>
          <a:xfrm>
            <a:off x="1816207" y="2522539"/>
            <a:ext cx="8783367" cy="4082858"/>
          </a:xfrm>
          <a:prstGeom prst="rect">
            <a:avLst/>
          </a:prstGeom>
          <a:ln>
            <a:solidFill>
              <a:schemeClr val="tx1"/>
            </a:solidFill>
          </a:ln>
        </p:spPr>
      </p:pic>
    </p:spTree>
    <p:extLst>
      <p:ext uri="{BB962C8B-B14F-4D97-AF65-F5344CB8AC3E}">
        <p14:creationId xmlns:p14="http://schemas.microsoft.com/office/powerpoint/2010/main" val="1188132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614187" y="369219"/>
            <a:ext cx="9672823" cy="707886"/>
          </a:xfrm>
          <a:prstGeom prst="rect">
            <a:avLst/>
          </a:prstGeom>
          <a:noFill/>
        </p:spPr>
        <p:txBody>
          <a:bodyPr wrap="square" rtlCol="0">
            <a:spAutoFit/>
          </a:bodyPr>
          <a:lstStyle/>
          <a:p>
            <a:pPr algn="ctr"/>
            <a:r>
              <a:rPr lang="es-ES" sz="4000">
                <a:solidFill>
                  <a:srgbClr val="006699"/>
                </a:solidFill>
              </a:rPr>
              <a:t>Centro de Desarrollo: Power BI</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2" name="Text Placeholder 3">
            <a:extLst>
              <a:ext uri="{FF2B5EF4-FFF2-40B4-BE49-F238E27FC236}">
                <a16:creationId xmlns:a16="http://schemas.microsoft.com/office/drawing/2014/main" id="{D1DFA22C-AADC-4198-B0AD-B8808866E8CB}"/>
              </a:ext>
            </a:extLst>
          </p:cNvPr>
          <p:cNvSpPr txBox="1">
            <a:spLocks/>
          </p:cNvSpPr>
          <p:nvPr/>
        </p:nvSpPr>
        <p:spPr>
          <a:xfrm>
            <a:off x="451004" y="1446324"/>
            <a:ext cx="3840776" cy="372537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s-ES" sz="1800" u="sng">
                <a:solidFill>
                  <a:schemeClr val="tx1">
                    <a:lumMod val="75000"/>
                    <a:lumOff val="25000"/>
                  </a:schemeClr>
                </a:solidFill>
              </a:rPr>
              <a:t>Descripción general</a:t>
            </a:r>
          </a:p>
          <a:p>
            <a:pPr marL="285750" indent="-285750" algn="l">
              <a:buFont typeface="Wingdings" panose="05000000000000000000" pitchFamily="2" charset="2"/>
              <a:buChar char="ü"/>
            </a:pPr>
            <a:endParaRPr lang="es-ES" sz="1800" u="sng">
              <a:solidFill>
                <a:schemeClr val="tx1">
                  <a:lumMod val="75000"/>
                  <a:lumOff val="25000"/>
                </a:schemeClr>
              </a:solidFill>
            </a:endParaRPr>
          </a:p>
          <a:p>
            <a:pPr marL="285750" indent="-285750" algn="l">
              <a:buFont typeface="Wingdings" panose="05000000000000000000" pitchFamily="2" charset="2"/>
              <a:buChar char="ü"/>
            </a:pPr>
            <a:r>
              <a:rPr lang="es-ES" sz="1800">
                <a:solidFill>
                  <a:schemeClr val="tx1">
                    <a:lumMod val="75000"/>
                    <a:lumOff val="25000"/>
                  </a:schemeClr>
                </a:solidFill>
              </a:rPr>
              <a:t>Crea informes de Power BI en el área de trabajo.</a:t>
            </a:r>
          </a:p>
          <a:p>
            <a:pPr marL="285750" indent="-285750" algn="l">
              <a:buFont typeface="Wingdings" panose="05000000000000000000" pitchFamily="2" charset="2"/>
              <a:buChar char="ü"/>
            </a:pPr>
            <a:r>
              <a:rPr lang="es-ES" sz="1800">
                <a:solidFill>
                  <a:schemeClr val="tx1">
                    <a:lumMod val="75000"/>
                    <a:lumOff val="25000"/>
                  </a:schemeClr>
                </a:solidFill>
              </a:rPr>
              <a:t>Proporciona acceso a informes. publicados en el espacio de trabajo.</a:t>
            </a:r>
          </a:p>
          <a:p>
            <a:pPr marL="285750" indent="-285750" algn="l">
              <a:buFont typeface="Wingdings" panose="05000000000000000000" pitchFamily="2" charset="2"/>
              <a:buChar char="ü"/>
            </a:pPr>
            <a:r>
              <a:rPr lang="es-ES" sz="1800">
                <a:solidFill>
                  <a:schemeClr val="tx1">
                    <a:lumMod val="75000"/>
                    <a:lumOff val="25000"/>
                  </a:schemeClr>
                </a:solidFill>
              </a:rPr>
              <a:t>Actualiza los informes en tiempo real desde el área de trabajo de Synapse para que se reflejen en el servicio Power BI.</a:t>
            </a:r>
          </a:p>
          <a:p>
            <a:pPr marL="285750" indent="-285750" algn="l">
              <a:buFont typeface="Wingdings" panose="05000000000000000000" pitchFamily="2" charset="2"/>
              <a:buChar char="ü"/>
            </a:pPr>
            <a:r>
              <a:rPr lang="es-ES" sz="1800">
                <a:solidFill>
                  <a:schemeClr val="tx1">
                    <a:lumMod val="75000"/>
                    <a:lumOff val="25000"/>
                  </a:schemeClr>
                </a:solidFill>
              </a:rPr>
              <a:t>Explora y analiza datos visualmente.</a:t>
            </a:r>
            <a:endParaRPr lang="en-US" sz="1600" dirty="0">
              <a:solidFill>
                <a:schemeClr val="tx1">
                  <a:lumMod val="75000"/>
                  <a:lumOff val="25000"/>
                </a:schemeClr>
              </a:solidFill>
            </a:endParaRPr>
          </a:p>
        </p:txBody>
      </p:sp>
      <p:pic>
        <p:nvPicPr>
          <p:cNvPr id="13" name="Picture 4">
            <a:extLst>
              <a:ext uri="{FF2B5EF4-FFF2-40B4-BE49-F238E27FC236}">
                <a16:creationId xmlns:a16="http://schemas.microsoft.com/office/drawing/2014/main" id="{1C71D5A8-E4C8-4F08-BA87-2FC2F9254D76}"/>
              </a:ext>
            </a:extLst>
          </p:cNvPr>
          <p:cNvPicPr>
            <a:picLocks noChangeAspect="1"/>
          </p:cNvPicPr>
          <p:nvPr/>
        </p:nvPicPr>
        <p:blipFill>
          <a:blip r:embed="rId4"/>
          <a:stretch>
            <a:fillRect/>
          </a:stretch>
        </p:blipFill>
        <p:spPr>
          <a:xfrm>
            <a:off x="4715808" y="1778982"/>
            <a:ext cx="4369251" cy="4942492"/>
          </a:xfrm>
          <a:prstGeom prst="rect">
            <a:avLst/>
          </a:prstGeom>
          <a:ln>
            <a:solidFill>
              <a:schemeClr val="bg2">
                <a:lumMod val="50000"/>
              </a:schemeClr>
            </a:solidFill>
          </a:ln>
        </p:spPr>
      </p:pic>
      <p:pic>
        <p:nvPicPr>
          <p:cNvPr id="14" name="Picture 1">
            <a:extLst>
              <a:ext uri="{FF2B5EF4-FFF2-40B4-BE49-F238E27FC236}">
                <a16:creationId xmlns:a16="http://schemas.microsoft.com/office/drawing/2014/main" id="{3C8D722A-E0BC-4C11-B15D-D4AD772E3B87}"/>
              </a:ext>
            </a:extLst>
          </p:cNvPr>
          <p:cNvPicPr>
            <a:picLocks noChangeAspect="1"/>
          </p:cNvPicPr>
          <p:nvPr/>
        </p:nvPicPr>
        <p:blipFill>
          <a:blip r:embed="rId5"/>
          <a:stretch>
            <a:fillRect/>
          </a:stretch>
        </p:blipFill>
        <p:spPr>
          <a:xfrm>
            <a:off x="9345905" y="1832674"/>
            <a:ext cx="2616334" cy="3778444"/>
          </a:xfrm>
          <a:prstGeom prst="rect">
            <a:avLst/>
          </a:prstGeom>
          <a:ln>
            <a:solidFill>
              <a:schemeClr val="tx1"/>
            </a:solidFill>
          </a:ln>
        </p:spPr>
      </p:pic>
    </p:spTree>
    <p:extLst>
      <p:ext uri="{BB962C8B-B14F-4D97-AF65-F5344CB8AC3E}">
        <p14:creationId xmlns:p14="http://schemas.microsoft.com/office/powerpoint/2010/main" val="2734326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Centro de Desarrollo: Power BI</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0" name="Text Placeholder 3">
            <a:extLst>
              <a:ext uri="{FF2B5EF4-FFF2-40B4-BE49-F238E27FC236}">
                <a16:creationId xmlns:a16="http://schemas.microsoft.com/office/drawing/2014/main" id="{F96355DF-2802-4291-B939-60291BFB7BAF}"/>
              </a:ext>
            </a:extLst>
          </p:cNvPr>
          <p:cNvSpPr txBox="1">
            <a:spLocks/>
          </p:cNvSpPr>
          <p:nvPr/>
        </p:nvSpPr>
        <p:spPr>
          <a:xfrm>
            <a:off x="958271" y="1501856"/>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s-ES" sz="1800" dirty="0">
                <a:solidFill>
                  <a:schemeClr val="tx1">
                    <a:lumMod val="75000"/>
                    <a:lumOff val="25000"/>
                  </a:schemeClr>
                </a:solidFill>
              </a:rPr>
              <a:t>Ver y editar informes publicados en el área de trabajo de </a:t>
            </a:r>
            <a:r>
              <a:rPr lang="es-ES" sz="1800" err="1">
                <a:solidFill>
                  <a:schemeClr val="tx1">
                    <a:lumMod val="75000"/>
                    <a:lumOff val="25000"/>
                  </a:schemeClr>
                </a:solidFill>
              </a:rPr>
              <a:t>Power</a:t>
            </a:r>
            <a:r>
              <a:rPr lang="es-ES" sz="1800">
                <a:solidFill>
                  <a:schemeClr val="tx1">
                    <a:lumMod val="75000"/>
                    <a:lumOff val="25000"/>
                  </a:schemeClr>
                </a:solidFill>
              </a:rPr>
              <a:t> BI.</a:t>
            </a:r>
            <a:endParaRPr lang="en-US" sz="1800" dirty="0">
              <a:solidFill>
                <a:schemeClr val="tx1">
                  <a:lumMod val="75000"/>
                  <a:lumOff val="25000"/>
                </a:schemeClr>
              </a:solidFill>
            </a:endParaRPr>
          </a:p>
        </p:txBody>
      </p:sp>
      <p:pic>
        <p:nvPicPr>
          <p:cNvPr id="11" name="Picture 1">
            <a:extLst>
              <a:ext uri="{FF2B5EF4-FFF2-40B4-BE49-F238E27FC236}">
                <a16:creationId xmlns:a16="http://schemas.microsoft.com/office/drawing/2014/main" id="{7D15371C-DCD8-4166-AC43-35A61D5C7F66}"/>
              </a:ext>
            </a:extLst>
          </p:cNvPr>
          <p:cNvPicPr>
            <a:picLocks noChangeAspect="1"/>
          </p:cNvPicPr>
          <p:nvPr/>
        </p:nvPicPr>
        <p:blipFill>
          <a:blip r:embed="rId4"/>
          <a:stretch>
            <a:fillRect/>
          </a:stretch>
        </p:blipFill>
        <p:spPr>
          <a:xfrm>
            <a:off x="1402104" y="2227592"/>
            <a:ext cx="8811651" cy="4449539"/>
          </a:xfrm>
          <a:prstGeom prst="rect">
            <a:avLst/>
          </a:prstGeom>
          <a:ln>
            <a:solidFill>
              <a:schemeClr val="tx1"/>
            </a:solidFill>
          </a:ln>
        </p:spPr>
      </p:pic>
    </p:spTree>
    <p:extLst>
      <p:ext uri="{BB962C8B-B14F-4D97-AF65-F5344CB8AC3E}">
        <p14:creationId xmlns:p14="http://schemas.microsoft.com/office/powerpoint/2010/main" val="2780095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Centro de Desarrollo: Power BI</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0" name="Text Placeholder 3">
            <a:extLst>
              <a:ext uri="{FF2B5EF4-FFF2-40B4-BE49-F238E27FC236}">
                <a16:creationId xmlns:a16="http://schemas.microsoft.com/office/drawing/2014/main" id="{F96355DF-2802-4291-B939-60291BFB7BAF}"/>
              </a:ext>
            </a:extLst>
          </p:cNvPr>
          <p:cNvSpPr txBox="1">
            <a:spLocks/>
          </p:cNvSpPr>
          <p:nvPr/>
        </p:nvSpPr>
        <p:spPr>
          <a:xfrm>
            <a:off x="958271" y="1313506"/>
            <a:ext cx="9454693" cy="758023"/>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Wingdings" panose="05000000000000000000" pitchFamily="2" charset="2"/>
              <a:buChar char="§"/>
            </a:pPr>
            <a:r>
              <a:rPr lang="es-ES" sz="1800">
                <a:solidFill>
                  <a:schemeClr val="tx1">
                    <a:lumMod val="75000"/>
                    <a:lumOff val="25000"/>
                  </a:schemeClr>
                </a:solidFill>
              </a:rPr>
              <a:t>Crear nuevos informes a partir de conjuntos de datos de Power BI publicados existentes.</a:t>
            </a:r>
          </a:p>
          <a:p>
            <a:pPr marL="285750" indent="-285750">
              <a:buFont typeface="Wingdings" panose="05000000000000000000" pitchFamily="2" charset="2"/>
              <a:buChar char="§"/>
            </a:pPr>
            <a:r>
              <a:rPr lang="es-ES" sz="1800">
                <a:solidFill>
                  <a:schemeClr val="tx1">
                    <a:lumMod val="75000"/>
                    <a:lumOff val="25000"/>
                  </a:schemeClr>
                </a:solidFill>
              </a:rPr>
              <a:t>Crear nuevos conjuntos de datos de Power BI.</a:t>
            </a:r>
            <a:endParaRPr lang="en-US" sz="1800">
              <a:solidFill>
                <a:schemeClr val="tx1">
                  <a:lumMod val="75000"/>
                  <a:lumOff val="25000"/>
                </a:schemeClr>
              </a:solidFill>
            </a:endParaRPr>
          </a:p>
          <a:p>
            <a:pPr algn="ctr"/>
            <a:endParaRPr lang="en-US" sz="1800" dirty="0">
              <a:solidFill>
                <a:schemeClr val="tx1">
                  <a:lumMod val="75000"/>
                  <a:lumOff val="25000"/>
                </a:schemeClr>
              </a:solidFill>
            </a:endParaRPr>
          </a:p>
        </p:txBody>
      </p:sp>
      <p:pic>
        <p:nvPicPr>
          <p:cNvPr id="12" name="Picture 1">
            <a:extLst>
              <a:ext uri="{FF2B5EF4-FFF2-40B4-BE49-F238E27FC236}">
                <a16:creationId xmlns:a16="http://schemas.microsoft.com/office/drawing/2014/main" id="{1BAF5C5E-D935-43E5-BD05-1F27F6CFEFC8}"/>
              </a:ext>
            </a:extLst>
          </p:cNvPr>
          <p:cNvPicPr>
            <a:picLocks noChangeAspect="1"/>
          </p:cNvPicPr>
          <p:nvPr/>
        </p:nvPicPr>
        <p:blipFill>
          <a:blip r:embed="rId4"/>
          <a:stretch>
            <a:fillRect/>
          </a:stretch>
        </p:blipFill>
        <p:spPr>
          <a:xfrm>
            <a:off x="373940" y="3091177"/>
            <a:ext cx="3290721" cy="3514362"/>
          </a:xfrm>
          <a:prstGeom prst="rect">
            <a:avLst/>
          </a:prstGeom>
          <a:ln>
            <a:solidFill>
              <a:schemeClr val="tx1"/>
            </a:solidFill>
          </a:ln>
        </p:spPr>
      </p:pic>
      <p:pic>
        <p:nvPicPr>
          <p:cNvPr id="13" name="Picture 7">
            <a:extLst>
              <a:ext uri="{FF2B5EF4-FFF2-40B4-BE49-F238E27FC236}">
                <a16:creationId xmlns:a16="http://schemas.microsoft.com/office/drawing/2014/main" id="{7A471C24-6048-4657-8936-72EA5A1E5B11}"/>
              </a:ext>
            </a:extLst>
          </p:cNvPr>
          <p:cNvPicPr>
            <a:picLocks noChangeAspect="1"/>
          </p:cNvPicPr>
          <p:nvPr/>
        </p:nvPicPr>
        <p:blipFill>
          <a:blip r:embed="rId5"/>
          <a:stretch>
            <a:fillRect/>
          </a:stretch>
        </p:blipFill>
        <p:spPr>
          <a:xfrm>
            <a:off x="4135337" y="3046857"/>
            <a:ext cx="2764962" cy="3783320"/>
          </a:xfrm>
          <a:prstGeom prst="rect">
            <a:avLst/>
          </a:prstGeom>
          <a:ln>
            <a:solidFill>
              <a:schemeClr val="tx1"/>
            </a:solidFill>
          </a:ln>
        </p:spPr>
      </p:pic>
      <p:pic>
        <p:nvPicPr>
          <p:cNvPr id="14" name="Picture 8">
            <a:extLst>
              <a:ext uri="{FF2B5EF4-FFF2-40B4-BE49-F238E27FC236}">
                <a16:creationId xmlns:a16="http://schemas.microsoft.com/office/drawing/2014/main" id="{53F52DBB-3C0B-4772-BCFB-E65B49BA1C6D}"/>
              </a:ext>
            </a:extLst>
          </p:cNvPr>
          <p:cNvPicPr>
            <a:picLocks noChangeAspect="1"/>
          </p:cNvPicPr>
          <p:nvPr/>
        </p:nvPicPr>
        <p:blipFill>
          <a:blip r:embed="rId6"/>
          <a:stretch>
            <a:fillRect/>
          </a:stretch>
        </p:blipFill>
        <p:spPr>
          <a:xfrm>
            <a:off x="7234773" y="3033413"/>
            <a:ext cx="4762042" cy="2952334"/>
          </a:xfrm>
          <a:prstGeom prst="rect">
            <a:avLst/>
          </a:prstGeom>
          <a:ln>
            <a:solidFill>
              <a:schemeClr val="tx1"/>
            </a:solidFill>
          </a:ln>
        </p:spPr>
      </p:pic>
      <p:sp>
        <p:nvSpPr>
          <p:cNvPr id="16" name="Oval 9">
            <a:extLst>
              <a:ext uri="{FF2B5EF4-FFF2-40B4-BE49-F238E27FC236}">
                <a16:creationId xmlns:a16="http://schemas.microsoft.com/office/drawing/2014/main" id="{2B58C812-D614-4132-86B6-218A4BCC9716}"/>
              </a:ext>
            </a:extLst>
          </p:cNvPr>
          <p:cNvSpPr/>
          <p:nvPr/>
        </p:nvSpPr>
        <p:spPr bwMode="auto">
          <a:xfrm>
            <a:off x="1534020" y="2398618"/>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7" name="Oval 11">
            <a:extLst>
              <a:ext uri="{FF2B5EF4-FFF2-40B4-BE49-F238E27FC236}">
                <a16:creationId xmlns:a16="http://schemas.microsoft.com/office/drawing/2014/main" id="{6695E6DF-A66D-43E9-A598-AAE753EB806E}"/>
              </a:ext>
            </a:extLst>
          </p:cNvPr>
          <p:cNvSpPr/>
          <p:nvPr/>
        </p:nvSpPr>
        <p:spPr bwMode="auto">
          <a:xfrm>
            <a:off x="5124508" y="2363191"/>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8" name="Oval 13">
            <a:extLst>
              <a:ext uri="{FF2B5EF4-FFF2-40B4-BE49-F238E27FC236}">
                <a16:creationId xmlns:a16="http://schemas.microsoft.com/office/drawing/2014/main" id="{14F88C40-F9E4-4A68-B2D4-4D7EFAC00D71}"/>
              </a:ext>
            </a:extLst>
          </p:cNvPr>
          <p:cNvSpPr/>
          <p:nvPr/>
        </p:nvSpPr>
        <p:spPr bwMode="auto">
          <a:xfrm>
            <a:off x="9054685" y="2391774"/>
            <a:ext cx="561109" cy="574964"/>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9" name="Rectangle 14">
            <a:extLst>
              <a:ext uri="{FF2B5EF4-FFF2-40B4-BE49-F238E27FC236}">
                <a16:creationId xmlns:a16="http://schemas.microsoft.com/office/drawing/2014/main" id="{D3CB7B47-FCFE-4148-B751-D51363C1C7B2}"/>
              </a:ext>
            </a:extLst>
          </p:cNvPr>
          <p:cNvSpPr/>
          <p:nvPr/>
        </p:nvSpPr>
        <p:spPr bwMode="auto">
          <a:xfrm>
            <a:off x="1866266" y="4996451"/>
            <a:ext cx="1731439" cy="33250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843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267881"/>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563450" y="510710"/>
            <a:ext cx="7365535" cy="923330"/>
          </a:xfrm>
          <a:prstGeom prst="rect">
            <a:avLst/>
          </a:prstGeom>
          <a:noFill/>
        </p:spPr>
        <p:txBody>
          <a:bodyPr wrap="square" rtlCol="0">
            <a:spAutoFit/>
          </a:bodyPr>
          <a:lstStyle/>
          <a:p>
            <a:r>
              <a:rPr lang="es-ES" sz="5400">
                <a:solidFill>
                  <a:srgbClr val="006699"/>
                </a:solidFill>
              </a:rPr>
              <a:t>Xesco Abad</a:t>
            </a:r>
            <a:endParaRPr lang="en-US" sz="54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424027" y="1570555"/>
            <a:ext cx="11343926" cy="51509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a:t>Business Intelligence Senior Consultant </a:t>
            </a:r>
            <a:endParaRPr lang="en-GB" sz="2800" dirty="0"/>
          </a:p>
        </p:txBody>
      </p:sp>
      <p:pic>
        <p:nvPicPr>
          <p:cNvPr id="6" name="Imagen 5" descr="Logotipo&#10;&#10;Descripción generada automáticamente">
            <a:extLst>
              <a:ext uri="{FF2B5EF4-FFF2-40B4-BE49-F238E27FC236}">
                <a16:creationId xmlns:a16="http://schemas.microsoft.com/office/drawing/2014/main" id="{708970E3-D43B-4270-8665-1FAB6B1EE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418" y="1153905"/>
            <a:ext cx="2659310" cy="1329655"/>
          </a:xfrm>
          <a:prstGeom prst="rect">
            <a:avLst/>
          </a:prstGeom>
        </p:spPr>
      </p:pic>
      <p:pic>
        <p:nvPicPr>
          <p:cNvPr id="10" name="Imagen 9" descr="Imagen que contiene señal&#10;&#10;Descripción generada automáticamente">
            <a:extLst>
              <a:ext uri="{FF2B5EF4-FFF2-40B4-BE49-F238E27FC236}">
                <a16:creationId xmlns:a16="http://schemas.microsoft.com/office/drawing/2014/main" id="{7D78D775-6D11-4C03-9BCD-3577313E103A}"/>
              </a:ext>
            </a:extLst>
          </p:cNvPr>
          <p:cNvPicPr>
            <a:picLocks noChangeAspect="1"/>
          </p:cNvPicPr>
          <p:nvPr/>
        </p:nvPicPr>
        <p:blipFill>
          <a:blip r:embed="rId5"/>
          <a:stretch>
            <a:fillRect/>
          </a:stretch>
        </p:blipFill>
        <p:spPr>
          <a:xfrm>
            <a:off x="784863" y="2474523"/>
            <a:ext cx="683048" cy="644343"/>
          </a:xfrm>
          <a:prstGeom prst="rect">
            <a:avLst/>
          </a:prstGeom>
        </p:spPr>
      </p:pic>
      <p:pic>
        <p:nvPicPr>
          <p:cNvPr id="11" name="Imagen 10">
            <a:extLst>
              <a:ext uri="{FF2B5EF4-FFF2-40B4-BE49-F238E27FC236}">
                <a16:creationId xmlns:a16="http://schemas.microsoft.com/office/drawing/2014/main" id="{267060AF-5D28-464C-ACE9-76EB4FCB71F0}"/>
              </a:ext>
            </a:extLst>
          </p:cNvPr>
          <p:cNvPicPr>
            <a:picLocks noChangeAspect="1"/>
          </p:cNvPicPr>
          <p:nvPr/>
        </p:nvPicPr>
        <p:blipFill>
          <a:blip r:embed="rId6"/>
          <a:stretch>
            <a:fillRect/>
          </a:stretch>
        </p:blipFill>
        <p:spPr>
          <a:xfrm>
            <a:off x="784863" y="3757497"/>
            <a:ext cx="725047" cy="725047"/>
          </a:xfrm>
          <a:prstGeom prst="rect">
            <a:avLst/>
          </a:prstGeom>
        </p:spPr>
      </p:pic>
      <p:sp>
        <p:nvSpPr>
          <p:cNvPr id="8" name="CuadroTexto 7">
            <a:extLst>
              <a:ext uri="{FF2B5EF4-FFF2-40B4-BE49-F238E27FC236}">
                <a16:creationId xmlns:a16="http://schemas.microsoft.com/office/drawing/2014/main" id="{E0D30AE1-56A2-43C0-8019-9B20573E2981}"/>
              </a:ext>
            </a:extLst>
          </p:cNvPr>
          <p:cNvSpPr txBox="1"/>
          <p:nvPr/>
        </p:nvSpPr>
        <p:spPr>
          <a:xfrm>
            <a:off x="1817537" y="2535085"/>
            <a:ext cx="5044910" cy="523220"/>
          </a:xfrm>
          <a:prstGeom prst="rect">
            <a:avLst/>
          </a:prstGeom>
          <a:noFill/>
        </p:spPr>
        <p:txBody>
          <a:bodyPr wrap="square" rtlCol="0">
            <a:spAutoFit/>
          </a:bodyPr>
          <a:lstStyle/>
          <a:p>
            <a:r>
              <a:rPr lang="en-US" sz="2800">
                <a:solidFill>
                  <a:srgbClr val="006699"/>
                </a:solidFill>
              </a:rPr>
              <a:t>Xesco Abad Barrachina</a:t>
            </a:r>
          </a:p>
        </p:txBody>
      </p:sp>
      <p:sp>
        <p:nvSpPr>
          <p:cNvPr id="12" name="CuadroTexto 11">
            <a:extLst>
              <a:ext uri="{FF2B5EF4-FFF2-40B4-BE49-F238E27FC236}">
                <a16:creationId xmlns:a16="http://schemas.microsoft.com/office/drawing/2014/main" id="{9F2DB655-0A3F-4A1B-84AD-7E0C9D8142F1}"/>
              </a:ext>
            </a:extLst>
          </p:cNvPr>
          <p:cNvSpPr txBox="1"/>
          <p:nvPr/>
        </p:nvSpPr>
        <p:spPr>
          <a:xfrm>
            <a:off x="1870745" y="3795644"/>
            <a:ext cx="5044910" cy="461665"/>
          </a:xfrm>
          <a:prstGeom prst="rect">
            <a:avLst/>
          </a:prstGeom>
          <a:noFill/>
        </p:spPr>
        <p:txBody>
          <a:bodyPr wrap="square" rtlCol="0">
            <a:spAutoFit/>
          </a:bodyPr>
          <a:lstStyle/>
          <a:p>
            <a:r>
              <a:rPr lang="en-US" sz="2400">
                <a:solidFill>
                  <a:srgbClr val="006699"/>
                </a:solidFill>
              </a:rPr>
              <a:t>@AbadXesco</a:t>
            </a:r>
          </a:p>
        </p:txBody>
      </p:sp>
      <p:pic>
        <p:nvPicPr>
          <p:cNvPr id="16" name="Imagen 15" descr="Foto montaje de un hombre&#10;&#10;Descripción generada automáticamente">
            <a:extLst>
              <a:ext uri="{FF2B5EF4-FFF2-40B4-BE49-F238E27FC236}">
                <a16:creationId xmlns:a16="http://schemas.microsoft.com/office/drawing/2014/main" id="{BC08E89E-5629-4F5D-ABDC-498BD3082E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2326" y="1518385"/>
            <a:ext cx="2464628" cy="2277259"/>
          </a:xfrm>
          <a:prstGeom prst="rect">
            <a:avLst/>
          </a:prstGeom>
          <a:ln>
            <a:noFill/>
          </a:ln>
          <a:effectLst>
            <a:outerShdw blurRad="292100" dist="139700" dir="2700000" algn="tl" rotWithShape="0">
              <a:srgbClr val="333333">
                <a:alpha val="65000"/>
              </a:srgbClr>
            </a:outerShdw>
          </a:effectLst>
        </p:spPr>
      </p:pic>
      <p:pic>
        <p:nvPicPr>
          <p:cNvPr id="20" name="Imagen 19" descr="Imagen que contiene firmar, exterior, azul, señal&#10;&#10;Descripción generada automáticamente">
            <a:extLst>
              <a:ext uri="{FF2B5EF4-FFF2-40B4-BE49-F238E27FC236}">
                <a16:creationId xmlns:a16="http://schemas.microsoft.com/office/drawing/2014/main" id="{3E219922-6725-4C13-AE10-6FDAC5CE53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4444" y="4207828"/>
            <a:ext cx="1607607" cy="1512555"/>
          </a:xfrm>
          <a:prstGeom prst="rect">
            <a:avLst/>
          </a:prstGeom>
        </p:spPr>
      </p:pic>
    </p:spTree>
    <p:extLst>
      <p:ext uri="{BB962C8B-B14F-4D97-AF65-F5344CB8AC3E}">
        <p14:creationId xmlns:p14="http://schemas.microsoft.com/office/powerpoint/2010/main" val="1824683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2028023" y="2649053"/>
            <a:ext cx="8135933" cy="646331"/>
          </a:xfrm>
          <a:prstGeom prst="rect">
            <a:avLst/>
          </a:prstGeom>
          <a:noFill/>
        </p:spPr>
        <p:txBody>
          <a:bodyPr wrap="square" rtlCol="0">
            <a:spAutoFit/>
          </a:bodyPr>
          <a:lstStyle/>
          <a:p>
            <a:pPr lvl="0" algn="ctr"/>
            <a:r>
              <a:rPr lang="es-ES" sz="3600" b="1">
                <a:solidFill>
                  <a:schemeClr val="bg1"/>
                </a:solidFill>
              </a:rPr>
              <a:t>Centro de Integración</a:t>
            </a:r>
            <a:endParaRPr lang="en-US" sz="3600" b="1" dirty="0">
              <a:solidFill>
                <a:schemeClr val="bg1"/>
              </a:solidFill>
            </a:endParaRPr>
          </a:p>
        </p:txBody>
      </p:sp>
    </p:spTree>
    <p:extLst>
      <p:ext uri="{BB962C8B-B14F-4D97-AF65-F5344CB8AC3E}">
        <p14:creationId xmlns:p14="http://schemas.microsoft.com/office/powerpoint/2010/main" val="380790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Centro de Integración</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0" name="Text Placeholder 3">
            <a:extLst>
              <a:ext uri="{FF2B5EF4-FFF2-40B4-BE49-F238E27FC236}">
                <a16:creationId xmlns:a16="http://schemas.microsoft.com/office/drawing/2014/main" id="{F96355DF-2802-4291-B939-60291BFB7BAF}"/>
              </a:ext>
            </a:extLst>
          </p:cNvPr>
          <p:cNvSpPr txBox="1">
            <a:spLocks/>
          </p:cNvSpPr>
          <p:nvPr/>
        </p:nvSpPr>
        <p:spPr>
          <a:xfrm>
            <a:off x="740141" y="1365341"/>
            <a:ext cx="10425606" cy="1423162"/>
          </a:xfrm>
          <a:prstGeom prst="rect">
            <a:avLst/>
          </a:prstGeom>
        </p:spPr>
        <p:txBody>
          <a:bodyPr/>
          <a:lst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nSpc>
                <a:spcPct val="150000"/>
              </a:lnSpc>
              <a:spcAft>
                <a:spcPts val="600"/>
              </a:spcAft>
              <a:buFont typeface="Wingdings" panose="05000000000000000000" pitchFamily="2" charset="2"/>
              <a:buChar char="§"/>
            </a:pPr>
            <a:r>
              <a:rPr lang="es-ES" sz="1800">
                <a:solidFill>
                  <a:schemeClr val="tx1">
                    <a:lumMod val="75000"/>
                    <a:lumOff val="25000"/>
                  </a:schemeClr>
                </a:solidFill>
              </a:rPr>
              <a:t>Proporciona la capacidad de crear canalizaciones para ingerir, transformar y cargar datos con más de 90 conectores incorporados.</a:t>
            </a:r>
          </a:p>
          <a:p>
            <a:pPr marL="285750" indent="-285750">
              <a:lnSpc>
                <a:spcPct val="150000"/>
              </a:lnSpc>
              <a:spcAft>
                <a:spcPts val="600"/>
              </a:spcAft>
              <a:buFont typeface="Wingdings" panose="05000000000000000000" pitchFamily="2" charset="2"/>
              <a:buChar char="§"/>
            </a:pPr>
            <a:r>
              <a:rPr lang="es-ES" sz="1800">
                <a:solidFill>
                  <a:schemeClr val="tx1">
                    <a:lumMod val="75000"/>
                    <a:lumOff val="25000"/>
                  </a:schemeClr>
                </a:solidFill>
              </a:rPr>
              <a:t>Ofrece una amplia gama de actividades que puede realizar una tubería.</a:t>
            </a:r>
            <a:endParaRPr lang="en-US" sz="1800">
              <a:solidFill>
                <a:schemeClr val="tx1">
                  <a:lumMod val="75000"/>
                  <a:lumOff val="25000"/>
                </a:schemeClr>
              </a:solidFill>
            </a:endParaRPr>
          </a:p>
          <a:p>
            <a:pPr algn="ctr"/>
            <a:endParaRPr lang="en-US" sz="1800" dirty="0">
              <a:solidFill>
                <a:schemeClr val="tx1">
                  <a:lumMod val="75000"/>
                  <a:lumOff val="25000"/>
                </a:schemeClr>
              </a:solidFill>
            </a:endParaRPr>
          </a:p>
        </p:txBody>
      </p:sp>
      <p:pic>
        <p:nvPicPr>
          <p:cNvPr id="12" name="Picture 8">
            <a:extLst>
              <a:ext uri="{FF2B5EF4-FFF2-40B4-BE49-F238E27FC236}">
                <a16:creationId xmlns:a16="http://schemas.microsoft.com/office/drawing/2014/main" id="{4F8ACBA6-6C9C-401E-BABE-93FB558D9B35}"/>
              </a:ext>
            </a:extLst>
          </p:cNvPr>
          <p:cNvPicPr>
            <a:picLocks noChangeAspect="1"/>
          </p:cNvPicPr>
          <p:nvPr/>
        </p:nvPicPr>
        <p:blipFill>
          <a:blip r:embed="rId4"/>
          <a:stretch>
            <a:fillRect/>
          </a:stretch>
        </p:blipFill>
        <p:spPr>
          <a:xfrm>
            <a:off x="4591431" y="3020540"/>
            <a:ext cx="6342363" cy="3653457"/>
          </a:xfrm>
          <a:prstGeom prst="rect">
            <a:avLst/>
          </a:prstGeom>
          <a:ln>
            <a:solidFill>
              <a:schemeClr val="tx1"/>
            </a:solidFill>
          </a:ln>
        </p:spPr>
      </p:pic>
      <p:pic>
        <p:nvPicPr>
          <p:cNvPr id="13" name="Picture 15">
            <a:extLst>
              <a:ext uri="{FF2B5EF4-FFF2-40B4-BE49-F238E27FC236}">
                <a16:creationId xmlns:a16="http://schemas.microsoft.com/office/drawing/2014/main" id="{64920F7D-EE00-4F7E-A3C2-627C3A1E9705}"/>
              </a:ext>
            </a:extLst>
          </p:cNvPr>
          <p:cNvPicPr>
            <a:picLocks noChangeAspect="1"/>
          </p:cNvPicPr>
          <p:nvPr/>
        </p:nvPicPr>
        <p:blipFill>
          <a:blip r:embed="rId5"/>
          <a:stretch>
            <a:fillRect/>
          </a:stretch>
        </p:blipFill>
        <p:spPr>
          <a:xfrm>
            <a:off x="1111673" y="2963712"/>
            <a:ext cx="1565056" cy="1263297"/>
          </a:xfrm>
          <a:prstGeom prst="rect">
            <a:avLst/>
          </a:prstGeom>
          <a:ln>
            <a:solidFill>
              <a:schemeClr val="bg2">
                <a:lumMod val="50000"/>
              </a:schemeClr>
            </a:solidFill>
          </a:ln>
        </p:spPr>
      </p:pic>
      <p:pic>
        <p:nvPicPr>
          <p:cNvPr id="14" name="Picture 9">
            <a:extLst>
              <a:ext uri="{FF2B5EF4-FFF2-40B4-BE49-F238E27FC236}">
                <a16:creationId xmlns:a16="http://schemas.microsoft.com/office/drawing/2014/main" id="{FF751B57-3B0C-4A43-9AB3-4FCCF5747F48}"/>
              </a:ext>
            </a:extLst>
          </p:cNvPr>
          <p:cNvPicPr>
            <a:picLocks noChangeAspect="1"/>
          </p:cNvPicPr>
          <p:nvPr/>
        </p:nvPicPr>
        <p:blipFill>
          <a:blip r:embed="rId6"/>
          <a:stretch>
            <a:fillRect/>
          </a:stretch>
        </p:blipFill>
        <p:spPr>
          <a:xfrm>
            <a:off x="1071207" y="4402218"/>
            <a:ext cx="1576753" cy="890102"/>
          </a:xfrm>
          <a:prstGeom prst="rect">
            <a:avLst/>
          </a:prstGeom>
          <a:ln>
            <a:solidFill>
              <a:schemeClr val="bg2">
                <a:lumMod val="50000"/>
              </a:schemeClr>
            </a:solidFill>
          </a:ln>
        </p:spPr>
      </p:pic>
      <p:pic>
        <p:nvPicPr>
          <p:cNvPr id="15" name="Picture 5">
            <a:extLst>
              <a:ext uri="{FF2B5EF4-FFF2-40B4-BE49-F238E27FC236}">
                <a16:creationId xmlns:a16="http://schemas.microsoft.com/office/drawing/2014/main" id="{77511210-55CD-46BD-929E-7E9FD28DD66D}"/>
              </a:ext>
            </a:extLst>
          </p:cNvPr>
          <p:cNvPicPr>
            <a:picLocks noChangeAspect="1"/>
          </p:cNvPicPr>
          <p:nvPr/>
        </p:nvPicPr>
        <p:blipFill>
          <a:blip r:embed="rId7"/>
          <a:stretch>
            <a:fillRect/>
          </a:stretch>
        </p:blipFill>
        <p:spPr>
          <a:xfrm>
            <a:off x="1071207" y="5455095"/>
            <a:ext cx="1576753" cy="1174935"/>
          </a:xfrm>
          <a:prstGeom prst="rect">
            <a:avLst/>
          </a:prstGeom>
          <a:ln>
            <a:solidFill>
              <a:schemeClr val="bg2">
                <a:lumMod val="50000"/>
              </a:schemeClr>
            </a:solidFill>
          </a:ln>
        </p:spPr>
      </p:pic>
      <p:cxnSp>
        <p:nvCxnSpPr>
          <p:cNvPr id="17" name="Straight Arrow Connector 12">
            <a:extLst>
              <a:ext uri="{FF2B5EF4-FFF2-40B4-BE49-F238E27FC236}">
                <a16:creationId xmlns:a16="http://schemas.microsoft.com/office/drawing/2014/main" id="{298A81CC-DE96-42E4-8AAE-049C840EDB8C}"/>
              </a:ext>
            </a:extLst>
          </p:cNvPr>
          <p:cNvCxnSpPr>
            <a:cxnSpLocks/>
          </p:cNvCxnSpPr>
          <p:nvPr/>
        </p:nvCxnSpPr>
        <p:spPr>
          <a:xfrm flipH="1" flipV="1">
            <a:off x="2647960" y="3620118"/>
            <a:ext cx="3846109" cy="3341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
            <a:extLst>
              <a:ext uri="{FF2B5EF4-FFF2-40B4-BE49-F238E27FC236}">
                <a16:creationId xmlns:a16="http://schemas.microsoft.com/office/drawing/2014/main" id="{C5B7802D-961C-4028-818F-1941FDC825D5}"/>
              </a:ext>
            </a:extLst>
          </p:cNvPr>
          <p:cNvSpPr/>
          <p:nvPr/>
        </p:nvSpPr>
        <p:spPr bwMode="auto">
          <a:xfrm>
            <a:off x="6384150" y="3675733"/>
            <a:ext cx="1341597" cy="27293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Arrow Connector 6">
            <a:extLst>
              <a:ext uri="{FF2B5EF4-FFF2-40B4-BE49-F238E27FC236}">
                <a16:creationId xmlns:a16="http://schemas.microsoft.com/office/drawing/2014/main" id="{65E3B68C-AB0E-43E7-B61F-B346C6CE795F}"/>
              </a:ext>
            </a:extLst>
          </p:cNvPr>
          <p:cNvCxnSpPr>
            <a:cxnSpLocks/>
          </p:cNvCxnSpPr>
          <p:nvPr/>
        </p:nvCxnSpPr>
        <p:spPr>
          <a:xfrm flipH="1">
            <a:off x="2676729" y="4179889"/>
            <a:ext cx="3834412" cy="68154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1">
            <a:extLst>
              <a:ext uri="{FF2B5EF4-FFF2-40B4-BE49-F238E27FC236}">
                <a16:creationId xmlns:a16="http://schemas.microsoft.com/office/drawing/2014/main" id="{A32789A7-FF65-4E51-9657-1F92420968DC}"/>
              </a:ext>
            </a:extLst>
          </p:cNvPr>
          <p:cNvCxnSpPr>
            <a:cxnSpLocks/>
          </p:cNvCxnSpPr>
          <p:nvPr/>
        </p:nvCxnSpPr>
        <p:spPr>
          <a:xfrm flipH="1" flipV="1">
            <a:off x="2676729" y="6081250"/>
            <a:ext cx="3817340" cy="618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790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2028023" y="2649053"/>
            <a:ext cx="8135933" cy="646331"/>
          </a:xfrm>
          <a:prstGeom prst="rect">
            <a:avLst/>
          </a:prstGeom>
          <a:noFill/>
        </p:spPr>
        <p:txBody>
          <a:bodyPr wrap="square" rtlCol="0">
            <a:spAutoFit/>
          </a:bodyPr>
          <a:lstStyle/>
          <a:p>
            <a:pPr lvl="0" algn="ctr"/>
            <a:r>
              <a:rPr lang="es-ES" sz="3600" b="1">
                <a:solidFill>
                  <a:schemeClr val="bg1"/>
                </a:solidFill>
              </a:rPr>
              <a:t>Centro de Monitorización</a:t>
            </a:r>
            <a:endParaRPr lang="en-US" sz="3600" b="1" dirty="0">
              <a:solidFill>
                <a:schemeClr val="bg1"/>
              </a:solidFill>
            </a:endParaRPr>
          </a:p>
        </p:txBody>
      </p:sp>
    </p:spTree>
    <p:extLst>
      <p:ext uri="{BB962C8B-B14F-4D97-AF65-F5344CB8AC3E}">
        <p14:creationId xmlns:p14="http://schemas.microsoft.com/office/powerpoint/2010/main" val="70575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Centro de Monitorización</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pic>
        <p:nvPicPr>
          <p:cNvPr id="12" name="Picture 5">
            <a:extLst>
              <a:ext uri="{FF2B5EF4-FFF2-40B4-BE49-F238E27FC236}">
                <a16:creationId xmlns:a16="http://schemas.microsoft.com/office/drawing/2014/main" id="{63AFC786-A57A-4529-BA8F-A6FD78596769}"/>
              </a:ext>
            </a:extLst>
          </p:cNvPr>
          <p:cNvPicPr>
            <a:picLocks noChangeAspect="1"/>
          </p:cNvPicPr>
          <p:nvPr/>
        </p:nvPicPr>
        <p:blipFill>
          <a:blip r:embed="rId4"/>
          <a:stretch>
            <a:fillRect/>
          </a:stretch>
        </p:blipFill>
        <p:spPr>
          <a:xfrm>
            <a:off x="7449096" y="1668637"/>
            <a:ext cx="2961552" cy="4687713"/>
          </a:xfrm>
          <a:prstGeom prst="rect">
            <a:avLst/>
          </a:prstGeom>
          <a:ln>
            <a:solidFill>
              <a:schemeClr val="tx1"/>
            </a:solidFill>
          </a:ln>
        </p:spPr>
      </p:pic>
      <p:sp>
        <p:nvSpPr>
          <p:cNvPr id="13" name="CuadroTexto 12">
            <a:extLst>
              <a:ext uri="{FF2B5EF4-FFF2-40B4-BE49-F238E27FC236}">
                <a16:creationId xmlns:a16="http://schemas.microsoft.com/office/drawing/2014/main" id="{1F9AD959-37C2-4D03-9B7E-ED6A91C95BB3}"/>
              </a:ext>
            </a:extLst>
          </p:cNvPr>
          <p:cNvSpPr txBox="1"/>
          <p:nvPr/>
        </p:nvSpPr>
        <p:spPr>
          <a:xfrm>
            <a:off x="740141" y="1922812"/>
            <a:ext cx="6094602" cy="2308324"/>
          </a:xfrm>
          <a:prstGeom prst="rect">
            <a:avLst/>
          </a:prstGeom>
          <a:noFill/>
        </p:spPr>
        <p:txBody>
          <a:bodyPr wrap="square">
            <a:spAutoFit/>
          </a:bodyPr>
          <a:lstStyle/>
          <a:p>
            <a:r>
              <a:rPr lang="es-ES" sz="1800" u="sng">
                <a:solidFill>
                  <a:schemeClr val="tx1">
                    <a:lumMod val="75000"/>
                    <a:lumOff val="25000"/>
                  </a:schemeClr>
                </a:solidFill>
              </a:rPr>
              <a:t>Descripción general</a:t>
            </a:r>
          </a:p>
          <a:p>
            <a:r>
              <a:rPr lang="es-ES" sz="1800">
                <a:solidFill>
                  <a:schemeClr val="tx1">
                    <a:lumMod val="75000"/>
                    <a:lumOff val="25000"/>
                  </a:schemeClr>
                </a:solidFill>
              </a:rPr>
              <a:t>Esta característica proporciona un panel único para monitorizar la orquestación, las actividades para la aplicación Apache Spark y las solicitudes SQL.</a:t>
            </a:r>
          </a:p>
          <a:p>
            <a:endParaRPr lang="es-ES" sz="1800">
              <a:solidFill>
                <a:schemeClr val="tx1">
                  <a:lumMod val="75000"/>
                  <a:lumOff val="25000"/>
                </a:schemeClr>
              </a:solidFill>
            </a:endParaRPr>
          </a:p>
          <a:p>
            <a:r>
              <a:rPr lang="es-ES" sz="1800" u="sng">
                <a:solidFill>
                  <a:schemeClr val="tx1">
                    <a:lumMod val="75000"/>
                    <a:lumOff val="25000"/>
                  </a:schemeClr>
                </a:solidFill>
              </a:rPr>
              <a:t>Beneficios</a:t>
            </a:r>
          </a:p>
          <a:p>
            <a:r>
              <a:rPr lang="es-ES" sz="1800">
                <a:solidFill>
                  <a:schemeClr val="tx1">
                    <a:lumMod val="75000"/>
                    <a:lumOff val="25000"/>
                  </a:schemeClr>
                </a:solidFill>
              </a:rPr>
              <a:t>Ofrece filtros adicionales para monitorear actividades u orquestaciones específicas.</a:t>
            </a:r>
            <a:endParaRPr lang="en-US" sz="1600" dirty="0">
              <a:solidFill>
                <a:schemeClr val="tx1">
                  <a:lumMod val="75000"/>
                  <a:lumOff val="25000"/>
                </a:schemeClr>
              </a:solidFill>
            </a:endParaRPr>
          </a:p>
        </p:txBody>
      </p:sp>
    </p:spTree>
    <p:extLst>
      <p:ext uri="{BB962C8B-B14F-4D97-AF65-F5344CB8AC3E}">
        <p14:creationId xmlns:p14="http://schemas.microsoft.com/office/powerpoint/2010/main" val="2656286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2028023" y="2649053"/>
            <a:ext cx="8135933" cy="646331"/>
          </a:xfrm>
          <a:prstGeom prst="rect">
            <a:avLst/>
          </a:prstGeom>
          <a:noFill/>
        </p:spPr>
        <p:txBody>
          <a:bodyPr wrap="square" rtlCol="0">
            <a:spAutoFit/>
          </a:bodyPr>
          <a:lstStyle/>
          <a:p>
            <a:pPr lvl="0" algn="ctr"/>
            <a:r>
              <a:rPr lang="es-ES" sz="3600" b="1">
                <a:solidFill>
                  <a:schemeClr val="bg1"/>
                </a:solidFill>
              </a:rPr>
              <a:t>Centro de Administración</a:t>
            </a:r>
            <a:endParaRPr lang="en-US" sz="3600" b="1" dirty="0">
              <a:solidFill>
                <a:schemeClr val="bg1"/>
              </a:solidFill>
            </a:endParaRPr>
          </a:p>
        </p:txBody>
      </p:sp>
    </p:spTree>
    <p:extLst>
      <p:ext uri="{BB962C8B-B14F-4D97-AF65-F5344CB8AC3E}">
        <p14:creationId xmlns:p14="http://schemas.microsoft.com/office/powerpoint/2010/main" val="964930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Centro de Administración</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0" name="Text Placeholder 3">
            <a:extLst>
              <a:ext uri="{FF2B5EF4-FFF2-40B4-BE49-F238E27FC236}">
                <a16:creationId xmlns:a16="http://schemas.microsoft.com/office/drawing/2014/main" id="{A020D5E5-15CF-4EEB-8568-2CFDB6CBEC24}"/>
              </a:ext>
            </a:extLst>
          </p:cNvPr>
          <p:cNvSpPr txBox="1">
            <a:spLocks/>
          </p:cNvSpPr>
          <p:nvPr/>
        </p:nvSpPr>
        <p:spPr>
          <a:xfrm>
            <a:off x="627673" y="1322131"/>
            <a:ext cx="10103031" cy="1059104"/>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s-ES" sz="1800">
                <a:solidFill>
                  <a:schemeClr val="tx1">
                    <a:lumMod val="75000"/>
                    <a:lumOff val="25000"/>
                  </a:schemeClr>
                </a:solidFill>
              </a:rPr>
              <a:t>Esta función brinda la capacidad de administrar grupos de análisis, servicios vinculados, integración, seguridad y control de fuente</a:t>
            </a:r>
            <a:r>
              <a:rPr lang="en-US" sz="1800">
                <a:solidFill>
                  <a:schemeClr val="tx1">
                    <a:lumMod val="75000"/>
                    <a:lumOff val="25000"/>
                  </a:schemeClr>
                </a:solidFill>
              </a:rPr>
              <a:t>.</a:t>
            </a:r>
          </a:p>
          <a:p>
            <a:endParaRPr lang="en-US" sz="1800">
              <a:solidFill>
                <a:schemeClr val="tx2"/>
              </a:solidFill>
              <a:latin typeface="+mj-lt"/>
            </a:endParaRPr>
          </a:p>
          <a:p>
            <a:endParaRPr lang="en-US" dirty="0"/>
          </a:p>
        </p:txBody>
      </p:sp>
      <p:pic>
        <p:nvPicPr>
          <p:cNvPr id="11" name="Picture 6">
            <a:extLst>
              <a:ext uri="{FF2B5EF4-FFF2-40B4-BE49-F238E27FC236}">
                <a16:creationId xmlns:a16="http://schemas.microsoft.com/office/drawing/2014/main" id="{95204ACD-4A60-40B8-AAD0-08F1C34141DE}"/>
              </a:ext>
            </a:extLst>
          </p:cNvPr>
          <p:cNvPicPr>
            <a:picLocks noChangeAspect="1"/>
          </p:cNvPicPr>
          <p:nvPr/>
        </p:nvPicPr>
        <p:blipFill>
          <a:blip r:embed="rId4"/>
          <a:stretch>
            <a:fillRect/>
          </a:stretch>
        </p:blipFill>
        <p:spPr>
          <a:xfrm>
            <a:off x="740141" y="2442299"/>
            <a:ext cx="10888575" cy="4233821"/>
          </a:xfrm>
          <a:prstGeom prst="rect">
            <a:avLst/>
          </a:prstGeom>
          <a:ln>
            <a:solidFill>
              <a:schemeClr val="tx1"/>
            </a:solidFill>
          </a:ln>
        </p:spPr>
      </p:pic>
    </p:spTree>
    <p:extLst>
      <p:ext uri="{BB962C8B-B14F-4D97-AF65-F5344CB8AC3E}">
        <p14:creationId xmlns:p14="http://schemas.microsoft.com/office/powerpoint/2010/main" val="533325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Administración: Servicios Vinculados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2" name="CuadroTexto 11">
            <a:extLst>
              <a:ext uri="{FF2B5EF4-FFF2-40B4-BE49-F238E27FC236}">
                <a16:creationId xmlns:a16="http://schemas.microsoft.com/office/drawing/2014/main" id="{AE489F82-537B-4840-B13B-6E3B4B7377D8}"/>
              </a:ext>
            </a:extLst>
          </p:cNvPr>
          <p:cNvSpPr txBox="1"/>
          <p:nvPr/>
        </p:nvSpPr>
        <p:spPr>
          <a:xfrm>
            <a:off x="312413" y="1537037"/>
            <a:ext cx="4174242" cy="4198201"/>
          </a:xfrm>
          <a:prstGeom prst="rect">
            <a:avLst/>
          </a:prstGeom>
          <a:noFill/>
        </p:spPr>
        <p:txBody>
          <a:bodyPr wrap="square">
            <a:spAutoFit/>
          </a:bodyPr>
          <a:lstStyle/>
          <a:p>
            <a:pPr>
              <a:lnSpc>
                <a:spcPct val="110000"/>
              </a:lnSpc>
              <a:spcBef>
                <a:spcPts val="600"/>
              </a:spcBef>
              <a:spcAft>
                <a:spcPts val="600"/>
              </a:spcAft>
            </a:pPr>
            <a:r>
              <a:rPr lang="es-ES" sz="1800" u="sng">
                <a:solidFill>
                  <a:schemeClr val="tx1">
                    <a:lumMod val="75000"/>
                    <a:lumOff val="25000"/>
                  </a:schemeClr>
                </a:solidFill>
              </a:rPr>
              <a:t>Descripción general</a:t>
            </a:r>
          </a:p>
          <a:p>
            <a:pPr>
              <a:lnSpc>
                <a:spcPct val="110000"/>
              </a:lnSpc>
              <a:spcBef>
                <a:spcPts val="600"/>
              </a:spcBef>
              <a:spcAft>
                <a:spcPts val="600"/>
              </a:spcAft>
            </a:pPr>
            <a:r>
              <a:rPr lang="es-ES" sz="1800">
                <a:solidFill>
                  <a:schemeClr val="tx1">
                    <a:lumMod val="75000"/>
                    <a:lumOff val="25000"/>
                  </a:schemeClr>
                </a:solidFill>
              </a:rPr>
              <a:t>Define la información de conexión necesaria para conectarse a recursos externos.</a:t>
            </a:r>
          </a:p>
          <a:p>
            <a:pPr>
              <a:lnSpc>
                <a:spcPct val="110000"/>
              </a:lnSpc>
              <a:spcBef>
                <a:spcPts val="600"/>
              </a:spcBef>
              <a:spcAft>
                <a:spcPts val="600"/>
              </a:spcAft>
            </a:pPr>
            <a:r>
              <a:rPr lang="es-ES" sz="1800" u="sng">
                <a:solidFill>
                  <a:schemeClr val="tx1">
                    <a:lumMod val="75000"/>
                    <a:lumOff val="25000"/>
                  </a:schemeClr>
                </a:solidFill>
              </a:rPr>
              <a:t>Beneficios</a:t>
            </a:r>
          </a:p>
          <a:p>
            <a:pPr marL="285750" indent="-285750">
              <a:lnSpc>
                <a:spcPct val="110000"/>
              </a:lnSpc>
              <a:spcBef>
                <a:spcPts val="600"/>
              </a:spcBef>
              <a:spcAft>
                <a:spcPts val="600"/>
              </a:spcAft>
              <a:buFont typeface="Wingdings" panose="05000000000000000000" pitchFamily="2" charset="2"/>
              <a:buChar char="ü"/>
            </a:pPr>
            <a:r>
              <a:rPr lang="es-ES" sz="1800">
                <a:solidFill>
                  <a:schemeClr val="tx1">
                    <a:lumMod val="75000"/>
                    <a:lumOff val="25000"/>
                  </a:schemeClr>
                </a:solidFill>
              </a:rPr>
              <a:t>Ofrece más de 90 conectores prefabricados.</a:t>
            </a:r>
          </a:p>
          <a:p>
            <a:pPr marL="285750" indent="-285750">
              <a:lnSpc>
                <a:spcPct val="110000"/>
              </a:lnSpc>
              <a:spcBef>
                <a:spcPts val="600"/>
              </a:spcBef>
              <a:spcAft>
                <a:spcPts val="600"/>
              </a:spcAft>
              <a:buFont typeface="Wingdings" panose="05000000000000000000" pitchFamily="2" charset="2"/>
              <a:buChar char="ü"/>
            </a:pPr>
            <a:r>
              <a:rPr lang="es-ES" sz="1800">
                <a:solidFill>
                  <a:schemeClr val="tx1">
                    <a:lumMod val="75000"/>
                    <a:lumOff val="25000"/>
                  </a:schemeClr>
                </a:solidFill>
              </a:rPr>
              <a:t>Fácil migración de datos multiplataforma.</a:t>
            </a:r>
          </a:p>
          <a:p>
            <a:pPr marL="285750" indent="-285750">
              <a:lnSpc>
                <a:spcPct val="110000"/>
              </a:lnSpc>
              <a:spcBef>
                <a:spcPts val="600"/>
              </a:spcBef>
              <a:spcAft>
                <a:spcPts val="600"/>
              </a:spcAft>
              <a:buFont typeface="Wingdings" panose="05000000000000000000" pitchFamily="2" charset="2"/>
              <a:buChar char="ü"/>
            </a:pPr>
            <a:r>
              <a:rPr lang="es-ES" sz="1800">
                <a:solidFill>
                  <a:schemeClr val="tx1">
                    <a:lumMod val="75000"/>
                    <a:lumOff val="25000"/>
                  </a:schemeClr>
                </a:solidFill>
              </a:rPr>
              <a:t>Representa el almacén de datos o los recursos informáticos.</a:t>
            </a:r>
            <a:endParaRPr lang="en-US" sz="1600" dirty="0">
              <a:solidFill>
                <a:schemeClr val="tx1">
                  <a:lumMod val="75000"/>
                  <a:lumOff val="25000"/>
                </a:schemeClr>
              </a:solidFill>
            </a:endParaRPr>
          </a:p>
        </p:txBody>
      </p:sp>
      <p:pic>
        <p:nvPicPr>
          <p:cNvPr id="13" name="Picture 10">
            <a:extLst>
              <a:ext uri="{FF2B5EF4-FFF2-40B4-BE49-F238E27FC236}">
                <a16:creationId xmlns:a16="http://schemas.microsoft.com/office/drawing/2014/main" id="{A0EA0085-C545-4AE3-983A-4EAE1AFF13DD}"/>
              </a:ext>
            </a:extLst>
          </p:cNvPr>
          <p:cNvPicPr>
            <a:picLocks noChangeAspect="1"/>
          </p:cNvPicPr>
          <p:nvPr/>
        </p:nvPicPr>
        <p:blipFill>
          <a:blip r:embed="rId4"/>
          <a:stretch>
            <a:fillRect/>
          </a:stretch>
        </p:blipFill>
        <p:spPr>
          <a:xfrm>
            <a:off x="5125154" y="1569820"/>
            <a:ext cx="5745009" cy="4247862"/>
          </a:xfrm>
          <a:prstGeom prst="rect">
            <a:avLst/>
          </a:prstGeom>
          <a:ln>
            <a:solidFill>
              <a:schemeClr val="tx1"/>
            </a:solidFill>
          </a:ln>
        </p:spPr>
      </p:pic>
      <p:pic>
        <p:nvPicPr>
          <p:cNvPr id="14" name="Picture 6">
            <a:extLst>
              <a:ext uri="{FF2B5EF4-FFF2-40B4-BE49-F238E27FC236}">
                <a16:creationId xmlns:a16="http://schemas.microsoft.com/office/drawing/2014/main" id="{9BB6207B-8C55-4F10-B826-578D91A95D7D}"/>
              </a:ext>
            </a:extLst>
          </p:cNvPr>
          <p:cNvPicPr>
            <a:picLocks noChangeAspect="1"/>
          </p:cNvPicPr>
          <p:nvPr/>
        </p:nvPicPr>
        <p:blipFill>
          <a:blip r:embed="rId5"/>
          <a:stretch>
            <a:fillRect/>
          </a:stretch>
        </p:blipFill>
        <p:spPr>
          <a:xfrm>
            <a:off x="8894340" y="3504258"/>
            <a:ext cx="2405061" cy="2983379"/>
          </a:xfrm>
          <a:prstGeom prst="rect">
            <a:avLst/>
          </a:prstGeom>
          <a:ln>
            <a:solidFill>
              <a:schemeClr val="bg2">
                <a:lumMod val="50000"/>
              </a:schemeClr>
            </a:solidFill>
          </a:ln>
        </p:spPr>
      </p:pic>
      <p:sp>
        <p:nvSpPr>
          <p:cNvPr id="15" name="Rectangle 7">
            <a:extLst>
              <a:ext uri="{FF2B5EF4-FFF2-40B4-BE49-F238E27FC236}">
                <a16:creationId xmlns:a16="http://schemas.microsoft.com/office/drawing/2014/main" id="{DB55CB0F-B5F7-461C-93CB-E7C6A5734B3D}"/>
              </a:ext>
            </a:extLst>
          </p:cNvPr>
          <p:cNvSpPr/>
          <p:nvPr/>
        </p:nvSpPr>
        <p:spPr bwMode="auto">
          <a:xfrm>
            <a:off x="5576552" y="3283522"/>
            <a:ext cx="1550719" cy="2621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Connector: Elbow 9">
            <a:extLst>
              <a:ext uri="{FF2B5EF4-FFF2-40B4-BE49-F238E27FC236}">
                <a16:creationId xmlns:a16="http://schemas.microsoft.com/office/drawing/2014/main" id="{622CE797-4F6A-48D4-85B4-06098E03DC52}"/>
              </a:ext>
            </a:extLst>
          </p:cNvPr>
          <p:cNvCxnSpPr>
            <a:cxnSpLocks/>
          </p:cNvCxnSpPr>
          <p:nvPr/>
        </p:nvCxnSpPr>
        <p:spPr>
          <a:xfrm>
            <a:off x="8026126" y="3027756"/>
            <a:ext cx="2066348" cy="413457"/>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8">
            <a:extLst>
              <a:ext uri="{FF2B5EF4-FFF2-40B4-BE49-F238E27FC236}">
                <a16:creationId xmlns:a16="http://schemas.microsoft.com/office/drawing/2014/main" id="{7147A969-57A0-416C-ADF8-D1C4605E8298}"/>
              </a:ext>
            </a:extLst>
          </p:cNvPr>
          <p:cNvSpPr/>
          <p:nvPr/>
        </p:nvSpPr>
        <p:spPr bwMode="auto">
          <a:xfrm>
            <a:off x="7359160" y="2870631"/>
            <a:ext cx="686547" cy="2925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5832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Administración: Triggers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2" name="CuadroTexto 11">
            <a:extLst>
              <a:ext uri="{FF2B5EF4-FFF2-40B4-BE49-F238E27FC236}">
                <a16:creationId xmlns:a16="http://schemas.microsoft.com/office/drawing/2014/main" id="{03F8A034-4620-4112-B7F6-BA2BF8375D00}"/>
              </a:ext>
            </a:extLst>
          </p:cNvPr>
          <p:cNvSpPr txBox="1"/>
          <p:nvPr/>
        </p:nvSpPr>
        <p:spPr>
          <a:xfrm>
            <a:off x="576743" y="1632221"/>
            <a:ext cx="5866002" cy="3593548"/>
          </a:xfrm>
          <a:prstGeom prst="rect">
            <a:avLst/>
          </a:prstGeom>
          <a:noFill/>
        </p:spPr>
        <p:txBody>
          <a:bodyPr wrap="square">
            <a:spAutoFit/>
          </a:bodyPr>
          <a:lstStyle/>
          <a:p>
            <a:pPr>
              <a:lnSpc>
                <a:spcPct val="110000"/>
              </a:lnSpc>
              <a:spcBef>
                <a:spcPts val="600"/>
              </a:spcBef>
              <a:spcAft>
                <a:spcPts val="600"/>
              </a:spcAft>
            </a:pPr>
            <a:r>
              <a:rPr lang="es-ES" sz="1600" u="sng">
                <a:solidFill>
                  <a:schemeClr val="tx1">
                    <a:lumMod val="75000"/>
                    <a:lumOff val="25000"/>
                  </a:schemeClr>
                </a:solidFill>
              </a:rPr>
              <a:t>Descripción general</a:t>
            </a:r>
          </a:p>
          <a:p>
            <a:pPr>
              <a:lnSpc>
                <a:spcPct val="110000"/>
              </a:lnSpc>
              <a:spcBef>
                <a:spcPts val="600"/>
              </a:spcBef>
              <a:spcAft>
                <a:spcPts val="600"/>
              </a:spcAft>
            </a:pPr>
            <a:r>
              <a:rPr lang="es-ES" sz="1600">
                <a:solidFill>
                  <a:schemeClr val="tx1">
                    <a:lumMod val="75000"/>
                    <a:lumOff val="25000"/>
                  </a:schemeClr>
                </a:solidFill>
              </a:rPr>
              <a:t>Define una unidad de procesamiento que determina cuándo debe iniciarse la ejecución de una canalización.</a:t>
            </a:r>
          </a:p>
          <a:p>
            <a:pPr>
              <a:lnSpc>
                <a:spcPct val="110000"/>
              </a:lnSpc>
              <a:spcBef>
                <a:spcPts val="600"/>
              </a:spcBef>
              <a:spcAft>
                <a:spcPts val="600"/>
              </a:spcAft>
            </a:pPr>
            <a:r>
              <a:rPr lang="es-ES" sz="1600" u="sng">
                <a:solidFill>
                  <a:schemeClr val="tx1">
                    <a:lumMod val="75000"/>
                    <a:lumOff val="25000"/>
                  </a:schemeClr>
                </a:solidFill>
              </a:rPr>
              <a:t>Beneficios:</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Crea y gestiona</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Activar programa</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Gatillo de ventana giratoria</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Disparador de evento</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Controlar la ejecución de la canalización</a:t>
            </a:r>
            <a:endParaRPr lang="en-US" sz="1600" dirty="0">
              <a:solidFill>
                <a:schemeClr val="tx1">
                  <a:lumMod val="75000"/>
                  <a:lumOff val="25000"/>
                </a:schemeClr>
              </a:solidFill>
            </a:endParaRPr>
          </a:p>
        </p:txBody>
      </p:sp>
      <p:pic>
        <p:nvPicPr>
          <p:cNvPr id="13" name="Picture 16">
            <a:extLst>
              <a:ext uri="{FF2B5EF4-FFF2-40B4-BE49-F238E27FC236}">
                <a16:creationId xmlns:a16="http://schemas.microsoft.com/office/drawing/2014/main" id="{E21B149E-E734-4945-A08F-CEB27DC0FDB3}"/>
              </a:ext>
            </a:extLst>
          </p:cNvPr>
          <p:cNvPicPr>
            <a:picLocks noChangeAspect="1"/>
          </p:cNvPicPr>
          <p:nvPr/>
        </p:nvPicPr>
        <p:blipFill>
          <a:blip r:embed="rId4"/>
          <a:stretch>
            <a:fillRect/>
          </a:stretch>
        </p:blipFill>
        <p:spPr>
          <a:xfrm>
            <a:off x="4755213" y="4146699"/>
            <a:ext cx="5844725" cy="2559658"/>
          </a:xfrm>
          <a:prstGeom prst="rect">
            <a:avLst/>
          </a:prstGeom>
        </p:spPr>
      </p:pic>
      <p:pic>
        <p:nvPicPr>
          <p:cNvPr id="14" name="Picture 6">
            <a:extLst>
              <a:ext uri="{FF2B5EF4-FFF2-40B4-BE49-F238E27FC236}">
                <a16:creationId xmlns:a16="http://schemas.microsoft.com/office/drawing/2014/main" id="{47F3BD27-DA8F-4E7E-A6B2-77618DFAAB1C}"/>
              </a:ext>
            </a:extLst>
          </p:cNvPr>
          <p:cNvPicPr>
            <a:picLocks noChangeAspect="1"/>
          </p:cNvPicPr>
          <p:nvPr/>
        </p:nvPicPr>
        <p:blipFill>
          <a:blip r:embed="rId5"/>
          <a:stretch>
            <a:fillRect/>
          </a:stretch>
        </p:blipFill>
        <p:spPr>
          <a:xfrm>
            <a:off x="8414486" y="1604143"/>
            <a:ext cx="3452269" cy="3621626"/>
          </a:xfrm>
          <a:prstGeom prst="rect">
            <a:avLst/>
          </a:prstGeom>
          <a:ln>
            <a:solidFill>
              <a:schemeClr val="bg2">
                <a:lumMod val="50000"/>
              </a:schemeClr>
            </a:solidFill>
          </a:ln>
        </p:spPr>
      </p:pic>
      <p:sp>
        <p:nvSpPr>
          <p:cNvPr id="16" name="Rectangle 7">
            <a:extLst>
              <a:ext uri="{FF2B5EF4-FFF2-40B4-BE49-F238E27FC236}">
                <a16:creationId xmlns:a16="http://schemas.microsoft.com/office/drawing/2014/main" id="{17642612-8C5B-45E0-AAC8-20BC2EA4A2B8}"/>
              </a:ext>
            </a:extLst>
          </p:cNvPr>
          <p:cNvSpPr/>
          <p:nvPr/>
        </p:nvSpPr>
        <p:spPr bwMode="auto">
          <a:xfrm>
            <a:off x="5043716" y="5753561"/>
            <a:ext cx="1478382" cy="25535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Connector: Elbow 10">
            <a:extLst>
              <a:ext uri="{FF2B5EF4-FFF2-40B4-BE49-F238E27FC236}">
                <a16:creationId xmlns:a16="http://schemas.microsoft.com/office/drawing/2014/main" id="{F7A1CBB7-8D30-45BC-A60A-9E1D9365DEDF}"/>
              </a:ext>
            </a:extLst>
          </p:cNvPr>
          <p:cNvCxnSpPr>
            <a:cxnSpLocks/>
          </p:cNvCxnSpPr>
          <p:nvPr/>
        </p:nvCxnSpPr>
        <p:spPr>
          <a:xfrm rot="5400000" flipH="1" flipV="1">
            <a:off x="6887434" y="3405669"/>
            <a:ext cx="1616896" cy="152868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9">
            <a:extLst>
              <a:ext uri="{FF2B5EF4-FFF2-40B4-BE49-F238E27FC236}">
                <a16:creationId xmlns:a16="http://schemas.microsoft.com/office/drawing/2014/main" id="{9437E0C7-75BB-49C3-907F-748283160C1C}"/>
              </a:ext>
            </a:extLst>
          </p:cNvPr>
          <p:cNvSpPr/>
          <p:nvPr/>
        </p:nvSpPr>
        <p:spPr bwMode="auto">
          <a:xfrm>
            <a:off x="6632960" y="5016271"/>
            <a:ext cx="597160" cy="2448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9364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Administración: Control de Acceso</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2" name="CuadroTexto 11">
            <a:extLst>
              <a:ext uri="{FF2B5EF4-FFF2-40B4-BE49-F238E27FC236}">
                <a16:creationId xmlns:a16="http://schemas.microsoft.com/office/drawing/2014/main" id="{D7C544A9-622A-442E-BF07-70725DA35632}"/>
              </a:ext>
            </a:extLst>
          </p:cNvPr>
          <p:cNvSpPr txBox="1"/>
          <p:nvPr/>
        </p:nvSpPr>
        <p:spPr>
          <a:xfrm>
            <a:off x="195185" y="1568574"/>
            <a:ext cx="5900815" cy="3864391"/>
          </a:xfrm>
          <a:prstGeom prst="rect">
            <a:avLst/>
          </a:prstGeom>
          <a:noFill/>
        </p:spPr>
        <p:txBody>
          <a:bodyPr wrap="square">
            <a:spAutoFit/>
          </a:bodyPr>
          <a:lstStyle/>
          <a:p>
            <a:pPr>
              <a:lnSpc>
                <a:spcPct val="110000"/>
              </a:lnSpc>
              <a:spcBef>
                <a:spcPts val="600"/>
              </a:spcBef>
              <a:spcAft>
                <a:spcPts val="600"/>
              </a:spcAft>
            </a:pPr>
            <a:r>
              <a:rPr lang="es-ES" sz="1600" u="sng">
                <a:solidFill>
                  <a:schemeClr val="tx1">
                    <a:lumMod val="75000"/>
                    <a:lumOff val="25000"/>
                  </a:schemeClr>
                </a:solidFill>
              </a:rPr>
              <a:t>Descripción general</a:t>
            </a:r>
          </a:p>
          <a:p>
            <a:pPr>
              <a:lnSpc>
                <a:spcPct val="110000"/>
              </a:lnSpc>
              <a:spcBef>
                <a:spcPts val="600"/>
              </a:spcBef>
              <a:spcAft>
                <a:spcPts val="600"/>
              </a:spcAft>
            </a:pPr>
            <a:r>
              <a:rPr lang="es-ES" sz="1600">
                <a:solidFill>
                  <a:schemeClr val="tx1">
                    <a:lumMod val="75000"/>
                    <a:lumOff val="25000"/>
                  </a:schemeClr>
                </a:solidFill>
              </a:rPr>
              <a:t>Proporciona gestión de control de acceso a los recursos y artefactos del espacio de trabajo para administradores.</a:t>
            </a:r>
          </a:p>
          <a:p>
            <a:pPr>
              <a:lnSpc>
                <a:spcPct val="110000"/>
              </a:lnSpc>
              <a:spcBef>
                <a:spcPts val="600"/>
              </a:spcBef>
              <a:spcAft>
                <a:spcPts val="600"/>
              </a:spcAft>
            </a:pPr>
            <a:r>
              <a:rPr lang="es-ES" sz="1600" u="sng">
                <a:solidFill>
                  <a:schemeClr val="tx1">
                    <a:lumMod val="75000"/>
                    <a:lumOff val="25000"/>
                  </a:schemeClr>
                </a:solidFill>
              </a:rPr>
              <a:t>Beneficios</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Comparta el espacio de trabajo con el equipo.</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Aumenta la productividad.</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Asignar permisos de nivel granular.</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Administrar permisos en grupos de Spark.</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Tiempos de ejecución de integración, servicios vinculados, credenciales.</a:t>
            </a:r>
            <a:endParaRPr lang="en-US" sz="1600" dirty="0">
              <a:solidFill>
                <a:schemeClr val="tx1">
                  <a:lumMod val="75000"/>
                  <a:lumOff val="25000"/>
                </a:schemeClr>
              </a:solidFill>
            </a:endParaRPr>
          </a:p>
        </p:txBody>
      </p:sp>
      <p:pic>
        <p:nvPicPr>
          <p:cNvPr id="13" name="Picture 1">
            <a:extLst>
              <a:ext uri="{FF2B5EF4-FFF2-40B4-BE49-F238E27FC236}">
                <a16:creationId xmlns:a16="http://schemas.microsoft.com/office/drawing/2014/main" id="{26E9D026-2B7C-4B23-B40D-36EED40BA0F3}"/>
              </a:ext>
            </a:extLst>
          </p:cNvPr>
          <p:cNvPicPr>
            <a:picLocks noChangeAspect="1"/>
          </p:cNvPicPr>
          <p:nvPr/>
        </p:nvPicPr>
        <p:blipFill>
          <a:blip r:embed="rId4"/>
          <a:stretch>
            <a:fillRect/>
          </a:stretch>
        </p:blipFill>
        <p:spPr>
          <a:xfrm>
            <a:off x="6485742" y="1492881"/>
            <a:ext cx="5511073" cy="2591244"/>
          </a:xfrm>
          <a:prstGeom prst="rect">
            <a:avLst/>
          </a:prstGeom>
          <a:ln>
            <a:solidFill>
              <a:schemeClr val="tx1"/>
            </a:solidFill>
          </a:ln>
        </p:spPr>
      </p:pic>
      <p:pic>
        <p:nvPicPr>
          <p:cNvPr id="14" name="Picture 14">
            <a:extLst>
              <a:ext uri="{FF2B5EF4-FFF2-40B4-BE49-F238E27FC236}">
                <a16:creationId xmlns:a16="http://schemas.microsoft.com/office/drawing/2014/main" id="{71CA0674-05F5-4DF4-A763-6EE9233B2996}"/>
              </a:ext>
            </a:extLst>
          </p:cNvPr>
          <p:cNvPicPr>
            <a:picLocks noChangeAspect="1"/>
          </p:cNvPicPr>
          <p:nvPr/>
        </p:nvPicPr>
        <p:blipFill>
          <a:blip r:embed="rId5"/>
          <a:stretch>
            <a:fillRect/>
          </a:stretch>
        </p:blipFill>
        <p:spPr>
          <a:xfrm>
            <a:off x="5404556" y="3593177"/>
            <a:ext cx="3275117" cy="3038587"/>
          </a:xfrm>
          <a:prstGeom prst="rect">
            <a:avLst/>
          </a:prstGeom>
          <a:ln>
            <a:solidFill>
              <a:schemeClr val="tx1"/>
            </a:solidFill>
          </a:ln>
        </p:spPr>
      </p:pic>
      <p:pic>
        <p:nvPicPr>
          <p:cNvPr id="15" name="Picture 6">
            <a:extLst>
              <a:ext uri="{FF2B5EF4-FFF2-40B4-BE49-F238E27FC236}">
                <a16:creationId xmlns:a16="http://schemas.microsoft.com/office/drawing/2014/main" id="{CFC173F5-B4E1-46BF-8E49-2B3D467CB914}"/>
              </a:ext>
            </a:extLst>
          </p:cNvPr>
          <p:cNvPicPr>
            <a:picLocks noChangeAspect="1"/>
          </p:cNvPicPr>
          <p:nvPr/>
        </p:nvPicPr>
        <p:blipFill>
          <a:blip r:embed="rId6"/>
          <a:stretch>
            <a:fillRect/>
          </a:stretch>
        </p:blipFill>
        <p:spPr>
          <a:xfrm>
            <a:off x="8794105" y="4056588"/>
            <a:ext cx="3202710" cy="2664886"/>
          </a:xfrm>
          <a:prstGeom prst="rect">
            <a:avLst/>
          </a:prstGeom>
          <a:ln>
            <a:solidFill>
              <a:schemeClr val="tx1"/>
            </a:solidFill>
          </a:ln>
        </p:spPr>
      </p:pic>
      <p:sp>
        <p:nvSpPr>
          <p:cNvPr id="16" name="Rectangle 10">
            <a:extLst>
              <a:ext uri="{FF2B5EF4-FFF2-40B4-BE49-F238E27FC236}">
                <a16:creationId xmlns:a16="http://schemas.microsoft.com/office/drawing/2014/main" id="{2D4C7045-19DC-4396-BF36-3FD7452B343B}"/>
              </a:ext>
            </a:extLst>
          </p:cNvPr>
          <p:cNvSpPr/>
          <p:nvPr/>
        </p:nvSpPr>
        <p:spPr bwMode="auto">
          <a:xfrm>
            <a:off x="8153400" y="2361450"/>
            <a:ext cx="526472" cy="29787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 name="Connector: Elbow 11">
            <a:extLst>
              <a:ext uri="{FF2B5EF4-FFF2-40B4-BE49-F238E27FC236}">
                <a16:creationId xmlns:a16="http://schemas.microsoft.com/office/drawing/2014/main" id="{DF936BF4-885A-48A8-9469-D14B0E070140}"/>
              </a:ext>
            </a:extLst>
          </p:cNvPr>
          <p:cNvCxnSpPr>
            <a:cxnSpLocks/>
          </p:cNvCxnSpPr>
          <p:nvPr/>
        </p:nvCxnSpPr>
        <p:spPr>
          <a:xfrm rot="16200000" flipH="1">
            <a:off x="8743868" y="2418484"/>
            <a:ext cx="1428257" cy="1909935"/>
          </a:xfrm>
          <a:prstGeom prst="bentConnector3">
            <a:avLst>
              <a:gd name="adj1" fmla="val 32259"/>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20">
            <a:extLst>
              <a:ext uri="{FF2B5EF4-FFF2-40B4-BE49-F238E27FC236}">
                <a16:creationId xmlns:a16="http://schemas.microsoft.com/office/drawing/2014/main" id="{B2DAB5A8-F7FD-405C-9620-9B94FB8E5915}"/>
              </a:ext>
            </a:extLst>
          </p:cNvPr>
          <p:cNvCxnSpPr>
            <a:cxnSpLocks/>
          </p:cNvCxnSpPr>
          <p:nvPr/>
        </p:nvCxnSpPr>
        <p:spPr>
          <a:xfrm rot="5400000">
            <a:off x="7496291" y="2575971"/>
            <a:ext cx="912917" cy="1100558"/>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75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2028023" y="2397383"/>
            <a:ext cx="8135933" cy="1200329"/>
          </a:xfrm>
          <a:prstGeom prst="rect">
            <a:avLst/>
          </a:prstGeom>
          <a:noFill/>
        </p:spPr>
        <p:txBody>
          <a:bodyPr wrap="square" rtlCol="0">
            <a:spAutoFit/>
          </a:bodyPr>
          <a:lstStyle/>
          <a:p>
            <a:pPr lvl="0" algn="ctr"/>
            <a:r>
              <a:rPr lang="es-ES" sz="3600" b="1">
                <a:solidFill>
                  <a:schemeClr val="bg1"/>
                </a:solidFill>
              </a:rPr>
              <a:t>Carga de Datos y Organización del </a:t>
            </a:r>
          </a:p>
          <a:p>
            <a:pPr lvl="0" algn="ctr"/>
            <a:r>
              <a:rPr lang="es-ES" sz="3600" b="1">
                <a:solidFill>
                  <a:schemeClr val="bg1"/>
                </a:solidFill>
              </a:rPr>
              <a:t>Lago de Datos</a:t>
            </a:r>
            <a:endParaRPr lang="en-US" sz="3600" b="1" dirty="0">
              <a:solidFill>
                <a:schemeClr val="bg1"/>
              </a:solidFill>
            </a:endParaRPr>
          </a:p>
        </p:txBody>
      </p:sp>
    </p:spTree>
    <p:extLst>
      <p:ext uri="{BB962C8B-B14F-4D97-AF65-F5344CB8AC3E}">
        <p14:creationId xmlns:p14="http://schemas.microsoft.com/office/powerpoint/2010/main" val="270824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267881"/>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424027" y="426929"/>
            <a:ext cx="7365535" cy="923330"/>
          </a:xfrm>
          <a:prstGeom prst="rect">
            <a:avLst/>
          </a:prstGeom>
          <a:noFill/>
        </p:spPr>
        <p:txBody>
          <a:bodyPr wrap="square" rtlCol="0">
            <a:spAutoFit/>
          </a:bodyPr>
          <a:lstStyle/>
          <a:p>
            <a:r>
              <a:rPr lang="es-ES" sz="5400">
                <a:solidFill>
                  <a:srgbClr val="006699"/>
                </a:solidFill>
              </a:rPr>
              <a:t>Delia Sanchis</a:t>
            </a:r>
            <a:endParaRPr lang="en-US" sz="54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424027" y="1570555"/>
            <a:ext cx="11343926" cy="51509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a:t>Business Intelligence Senior Consultant </a:t>
            </a:r>
            <a:endParaRPr lang="en-GB" sz="2800" dirty="0"/>
          </a:p>
        </p:txBody>
      </p:sp>
      <p:pic>
        <p:nvPicPr>
          <p:cNvPr id="6" name="Imagen 5" descr="Logotipo&#10;&#10;Descripción generada automáticamente">
            <a:extLst>
              <a:ext uri="{FF2B5EF4-FFF2-40B4-BE49-F238E27FC236}">
                <a16:creationId xmlns:a16="http://schemas.microsoft.com/office/drawing/2014/main" id="{708970E3-D43B-4270-8665-1FAB6B1EE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418" y="1153905"/>
            <a:ext cx="2659310" cy="1329655"/>
          </a:xfrm>
          <a:prstGeom prst="rect">
            <a:avLst/>
          </a:prstGeom>
        </p:spPr>
      </p:pic>
      <p:pic>
        <p:nvPicPr>
          <p:cNvPr id="10" name="Imagen 9" descr="Imagen que contiene señal&#10;&#10;Descripción generada automáticamente">
            <a:extLst>
              <a:ext uri="{FF2B5EF4-FFF2-40B4-BE49-F238E27FC236}">
                <a16:creationId xmlns:a16="http://schemas.microsoft.com/office/drawing/2014/main" id="{7D78D775-6D11-4C03-9BCD-3577313E103A}"/>
              </a:ext>
            </a:extLst>
          </p:cNvPr>
          <p:cNvPicPr>
            <a:picLocks noChangeAspect="1"/>
          </p:cNvPicPr>
          <p:nvPr/>
        </p:nvPicPr>
        <p:blipFill>
          <a:blip r:embed="rId5"/>
          <a:stretch>
            <a:fillRect/>
          </a:stretch>
        </p:blipFill>
        <p:spPr>
          <a:xfrm>
            <a:off x="760970" y="2799125"/>
            <a:ext cx="683048" cy="644343"/>
          </a:xfrm>
          <a:prstGeom prst="rect">
            <a:avLst/>
          </a:prstGeom>
        </p:spPr>
      </p:pic>
      <p:sp>
        <p:nvSpPr>
          <p:cNvPr id="8" name="CuadroTexto 7">
            <a:extLst>
              <a:ext uri="{FF2B5EF4-FFF2-40B4-BE49-F238E27FC236}">
                <a16:creationId xmlns:a16="http://schemas.microsoft.com/office/drawing/2014/main" id="{E0D30AE1-56A2-43C0-8019-9B20573E2981}"/>
              </a:ext>
            </a:extLst>
          </p:cNvPr>
          <p:cNvSpPr txBox="1"/>
          <p:nvPr/>
        </p:nvSpPr>
        <p:spPr>
          <a:xfrm>
            <a:off x="1584339" y="2799125"/>
            <a:ext cx="5044910" cy="523220"/>
          </a:xfrm>
          <a:prstGeom prst="rect">
            <a:avLst/>
          </a:prstGeom>
          <a:noFill/>
        </p:spPr>
        <p:txBody>
          <a:bodyPr wrap="square" rtlCol="0">
            <a:spAutoFit/>
          </a:bodyPr>
          <a:lstStyle/>
          <a:p>
            <a:r>
              <a:rPr lang="en-US" sz="2800">
                <a:solidFill>
                  <a:srgbClr val="006699"/>
                </a:solidFill>
              </a:rPr>
              <a:t>Delia Sanchis Minguez</a:t>
            </a:r>
          </a:p>
        </p:txBody>
      </p:sp>
      <p:pic>
        <p:nvPicPr>
          <p:cNvPr id="13" name="Imagen 12" descr="Una imagen de una mujer sonriendo&#10;&#10;Descripción generada automáticamente">
            <a:extLst>
              <a:ext uri="{FF2B5EF4-FFF2-40B4-BE49-F238E27FC236}">
                <a16:creationId xmlns:a16="http://schemas.microsoft.com/office/drawing/2014/main" id="{75E09C8C-5847-4F2D-ADFD-20EED3EA7E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1720" y="1570555"/>
            <a:ext cx="2659310" cy="2457141"/>
          </a:xfrm>
          <a:prstGeom prst="rect">
            <a:avLst/>
          </a:prstGeom>
          <a:ln>
            <a:noFill/>
          </a:ln>
          <a:effectLst>
            <a:outerShdw blurRad="292100" dist="139700" dir="2700000" algn="tl" rotWithShape="0">
              <a:srgbClr val="333333">
                <a:alpha val="65000"/>
              </a:srgbClr>
            </a:outerShdw>
          </a:effectLst>
        </p:spPr>
      </p:pic>
      <p:pic>
        <p:nvPicPr>
          <p:cNvPr id="11" name="Imagen 10" descr="Imagen que contiene firmar, exterior, azul, señal&#10;&#10;Descripción generada automáticamente">
            <a:extLst>
              <a:ext uri="{FF2B5EF4-FFF2-40B4-BE49-F238E27FC236}">
                <a16:creationId xmlns:a16="http://schemas.microsoft.com/office/drawing/2014/main" id="{F413A39A-D12F-4D93-8BA2-88125B5640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7571" y="4531167"/>
            <a:ext cx="1607607" cy="1512555"/>
          </a:xfrm>
          <a:prstGeom prst="rect">
            <a:avLst/>
          </a:prstGeom>
        </p:spPr>
      </p:pic>
    </p:spTree>
    <p:extLst>
      <p:ext uri="{BB962C8B-B14F-4D97-AF65-F5344CB8AC3E}">
        <p14:creationId xmlns:p14="http://schemas.microsoft.com/office/powerpoint/2010/main" val="4197226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Azure Synapse Analytics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2" name="empowering world's worker">
            <a:extLst>
              <a:ext uri="{FF2B5EF4-FFF2-40B4-BE49-F238E27FC236}">
                <a16:creationId xmlns:a16="http://schemas.microsoft.com/office/drawing/2014/main" id="{62F93CAE-8F69-4476-867C-AF352674EDCE}"/>
              </a:ext>
            </a:extLst>
          </p:cNvPr>
          <p:cNvSpPr/>
          <p:nvPr/>
        </p:nvSpPr>
        <p:spPr bwMode="auto">
          <a:xfrm>
            <a:off x="1773266" y="1223994"/>
            <a:ext cx="7757574" cy="221599"/>
          </a:xfrm>
          <a:prstGeom prst="rect">
            <a:avLst/>
          </a:prstGeom>
        </p:spPr>
        <p:txBody>
          <a:bodyPr vert="horz" wrap="square" lIns="0" tIns="0" rIns="0" bIns="0" rtlCol="0" anchor="t">
            <a:spAutoFit/>
          </a:bodyPr>
          <a:lstStyle/>
          <a:p>
            <a:pPr algn="ctr" defTabSz="797968">
              <a:lnSpc>
                <a:spcPct val="90000"/>
              </a:lnSpc>
              <a:spcBef>
                <a:spcPct val="0"/>
              </a:spcBef>
              <a:spcAft>
                <a:spcPts val="800"/>
              </a:spcAft>
              <a:defRPr/>
            </a:pPr>
            <a:r>
              <a:rPr lang="es-ES" sz="1600" dirty="0">
                <a:solidFill>
                  <a:schemeClr val="tx1">
                    <a:lumMod val="75000"/>
                    <a:lumOff val="25000"/>
                  </a:schemeClr>
                </a:solidFill>
                <a:cs typeface="Segoe UI"/>
              </a:rPr>
              <a:t>Servicio de análisis ilimitado con un tiempo inigualable para </a:t>
            </a:r>
            <a:r>
              <a:rPr lang="es-ES" sz="1600">
                <a:solidFill>
                  <a:schemeClr val="tx1">
                    <a:lumMod val="75000"/>
                    <a:lumOff val="25000"/>
                  </a:schemeClr>
                </a:solidFill>
                <a:cs typeface="Segoe UI"/>
              </a:rPr>
              <a:t>obtener información</a:t>
            </a:r>
            <a:r>
              <a:rPr lang="es-ES" sz="1600">
                <a:solidFill>
                  <a:srgbClr val="000000"/>
                </a:solidFill>
                <a:cs typeface="Segoe UI"/>
              </a:rPr>
              <a:t>.</a:t>
            </a:r>
            <a:endParaRPr kumimoji="0" lang="en-US" sz="1600" b="0" i="0" u="none" strike="noStrike" kern="1200" cap="none" spc="0" normalizeH="0" baseline="0" noProof="0" dirty="0">
              <a:ln w="3175">
                <a:noFill/>
              </a:ln>
              <a:solidFill>
                <a:srgbClr val="000000"/>
              </a:solidFill>
              <a:effectLst/>
              <a:uLnTx/>
              <a:uFillTx/>
              <a:ea typeface="+mn-ea"/>
              <a:cs typeface="Segoe UI Semibold"/>
            </a:endParaRPr>
          </a:p>
        </p:txBody>
      </p:sp>
      <p:pic>
        <p:nvPicPr>
          <p:cNvPr id="6" name="Imagen 5">
            <a:extLst>
              <a:ext uri="{FF2B5EF4-FFF2-40B4-BE49-F238E27FC236}">
                <a16:creationId xmlns:a16="http://schemas.microsoft.com/office/drawing/2014/main" id="{3EECFB0C-9B2A-4232-B594-C8F317EE0320}"/>
              </a:ext>
            </a:extLst>
          </p:cNvPr>
          <p:cNvPicPr>
            <a:picLocks noChangeAspect="1"/>
          </p:cNvPicPr>
          <p:nvPr/>
        </p:nvPicPr>
        <p:blipFill>
          <a:blip r:embed="rId4"/>
          <a:stretch>
            <a:fillRect/>
          </a:stretch>
        </p:blipFill>
        <p:spPr>
          <a:xfrm>
            <a:off x="666521" y="1707375"/>
            <a:ext cx="11101431" cy="4888832"/>
          </a:xfrm>
          <a:prstGeom prst="rect">
            <a:avLst/>
          </a:prstGeom>
        </p:spPr>
      </p:pic>
    </p:spTree>
    <p:extLst>
      <p:ext uri="{BB962C8B-B14F-4D97-AF65-F5344CB8AC3E}">
        <p14:creationId xmlns:p14="http://schemas.microsoft.com/office/powerpoint/2010/main" val="3746967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58802" y="493009"/>
            <a:ext cx="9672823" cy="707886"/>
          </a:xfrm>
          <a:prstGeom prst="rect">
            <a:avLst/>
          </a:prstGeom>
          <a:noFill/>
        </p:spPr>
        <p:txBody>
          <a:bodyPr wrap="square" rtlCol="0">
            <a:spAutoFit/>
          </a:bodyPr>
          <a:lstStyle/>
          <a:p>
            <a:pPr algn="ctr"/>
            <a:r>
              <a:rPr lang="es-ES" sz="4000">
                <a:solidFill>
                  <a:srgbClr val="006699"/>
                </a:solidFill>
              </a:rPr>
              <a:t>Data Warehouse Moderno</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Rectangle 5">
            <a:extLst>
              <a:ext uri="{FF2B5EF4-FFF2-40B4-BE49-F238E27FC236}">
                <a16:creationId xmlns:a16="http://schemas.microsoft.com/office/drawing/2014/main" id="{E864A241-55AF-4078-A98E-6EAD32C8443B}"/>
              </a:ext>
            </a:extLst>
          </p:cNvPr>
          <p:cNvSpPr/>
          <p:nvPr/>
        </p:nvSpPr>
        <p:spPr bwMode="auto">
          <a:xfrm>
            <a:off x="599131" y="2288232"/>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13" name="Rectangle 5">
            <a:extLst>
              <a:ext uri="{FF2B5EF4-FFF2-40B4-BE49-F238E27FC236}">
                <a16:creationId xmlns:a16="http://schemas.microsoft.com/office/drawing/2014/main" id="{12C28840-F3FF-4589-93B1-64BA7C1CD754}"/>
              </a:ext>
            </a:extLst>
          </p:cNvPr>
          <p:cNvSpPr/>
          <p:nvPr/>
        </p:nvSpPr>
        <p:spPr bwMode="auto">
          <a:xfrm>
            <a:off x="2903054" y="2288232"/>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14" name="Rectangle 8">
            <a:extLst>
              <a:ext uri="{FF2B5EF4-FFF2-40B4-BE49-F238E27FC236}">
                <a16:creationId xmlns:a16="http://schemas.microsoft.com/office/drawing/2014/main" id="{3FC6E99B-EB7A-4407-BC91-EB0F2EBFDFA5}"/>
              </a:ext>
            </a:extLst>
          </p:cNvPr>
          <p:cNvSpPr/>
          <p:nvPr/>
        </p:nvSpPr>
        <p:spPr bwMode="auto">
          <a:xfrm>
            <a:off x="5174730" y="2288232"/>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5" name="Rectangle 9">
            <a:extLst>
              <a:ext uri="{FF2B5EF4-FFF2-40B4-BE49-F238E27FC236}">
                <a16:creationId xmlns:a16="http://schemas.microsoft.com/office/drawing/2014/main" id="{A88A6263-26E0-4085-AB63-85C4F6BF3173}"/>
              </a:ext>
            </a:extLst>
          </p:cNvPr>
          <p:cNvSpPr/>
          <p:nvPr/>
        </p:nvSpPr>
        <p:spPr bwMode="auto">
          <a:xfrm>
            <a:off x="7619100" y="2288232"/>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16" name="Rectangle 90">
            <a:extLst>
              <a:ext uri="{FF2B5EF4-FFF2-40B4-BE49-F238E27FC236}">
                <a16:creationId xmlns:a16="http://schemas.microsoft.com/office/drawing/2014/main" id="{714B2E5E-FD5E-4D66-88A4-BF2ADD49FE1B}"/>
              </a:ext>
            </a:extLst>
          </p:cNvPr>
          <p:cNvSpPr/>
          <p:nvPr/>
        </p:nvSpPr>
        <p:spPr bwMode="auto">
          <a:xfrm>
            <a:off x="10015475" y="2288232"/>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17" name="Arrow: Right 6">
            <a:extLst>
              <a:ext uri="{FF2B5EF4-FFF2-40B4-BE49-F238E27FC236}">
                <a16:creationId xmlns:a16="http://schemas.microsoft.com/office/drawing/2014/main" id="{45731702-67A9-42CB-902F-C8A2C1C21860}"/>
              </a:ext>
            </a:extLst>
          </p:cNvPr>
          <p:cNvSpPr/>
          <p:nvPr/>
        </p:nvSpPr>
        <p:spPr bwMode="auto">
          <a:xfrm>
            <a:off x="745749" y="2980745"/>
            <a:ext cx="10078648" cy="475105"/>
          </a:xfrm>
          <a:prstGeom prst="rightArrow">
            <a:avLst/>
          </a:prstGeom>
          <a:solidFill>
            <a:srgbClr val="0066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94">
            <a:extLst>
              <a:ext uri="{FF2B5EF4-FFF2-40B4-BE49-F238E27FC236}">
                <a16:creationId xmlns:a16="http://schemas.microsoft.com/office/drawing/2014/main" id="{F3A09BDA-2E98-4F09-B6C6-326030441AAF}"/>
              </a:ext>
            </a:extLst>
          </p:cNvPr>
          <p:cNvSpPr/>
          <p:nvPr/>
        </p:nvSpPr>
        <p:spPr bwMode="auto">
          <a:xfrm>
            <a:off x="619557" y="3815090"/>
            <a:ext cx="108091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Tree>
    <p:extLst>
      <p:ext uri="{BB962C8B-B14F-4D97-AF65-F5344CB8AC3E}">
        <p14:creationId xmlns:p14="http://schemas.microsoft.com/office/powerpoint/2010/main" val="82240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2028023" y="2397383"/>
            <a:ext cx="8135933" cy="1200329"/>
          </a:xfrm>
          <a:prstGeom prst="rect">
            <a:avLst/>
          </a:prstGeom>
          <a:noFill/>
        </p:spPr>
        <p:txBody>
          <a:bodyPr wrap="square" rtlCol="0">
            <a:spAutoFit/>
          </a:bodyPr>
          <a:lstStyle/>
          <a:p>
            <a:pPr lvl="0" algn="ctr"/>
            <a:r>
              <a:rPr lang="es-ES" sz="3600" b="1">
                <a:solidFill>
                  <a:schemeClr val="bg1"/>
                </a:solidFill>
              </a:rPr>
              <a:t>Ingesta: Integración con Canalizaciones</a:t>
            </a:r>
          </a:p>
          <a:p>
            <a:pPr lvl="0" algn="ctr"/>
            <a:r>
              <a:rPr lang="es-ES" sz="3600" b="1">
                <a:solidFill>
                  <a:schemeClr val="bg1"/>
                </a:solidFill>
              </a:rPr>
              <a:t>Data Factory</a:t>
            </a:r>
            <a:endParaRPr lang="en-US" sz="3600" b="1" dirty="0">
              <a:solidFill>
                <a:schemeClr val="bg1"/>
              </a:solidFill>
            </a:endParaRPr>
          </a:p>
        </p:txBody>
      </p:sp>
    </p:spTree>
    <p:extLst>
      <p:ext uri="{BB962C8B-B14F-4D97-AF65-F5344CB8AC3E}">
        <p14:creationId xmlns:p14="http://schemas.microsoft.com/office/powerpoint/2010/main" val="1481629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Pipelines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0" name="CuadroTexto 9">
            <a:extLst>
              <a:ext uri="{FF2B5EF4-FFF2-40B4-BE49-F238E27FC236}">
                <a16:creationId xmlns:a16="http://schemas.microsoft.com/office/drawing/2014/main" id="{D93E1EB7-1AB7-46E4-A2DF-F8B3B5CA1230}"/>
              </a:ext>
            </a:extLst>
          </p:cNvPr>
          <p:cNvSpPr txBox="1"/>
          <p:nvPr/>
        </p:nvSpPr>
        <p:spPr>
          <a:xfrm>
            <a:off x="309279" y="1801768"/>
            <a:ext cx="4292894" cy="3416320"/>
          </a:xfrm>
          <a:prstGeom prst="rect">
            <a:avLst/>
          </a:prstGeom>
          <a:noFill/>
        </p:spPr>
        <p:txBody>
          <a:bodyPr wrap="square">
            <a:spAutoFit/>
          </a:bodyPr>
          <a:lstStyle/>
          <a:p>
            <a:r>
              <a:rPr lang="es-ES" u="sng">
                <a:solidFill>
                  <a:schemeClr val="tx1">
                    <a:lumMod val="75000"/>
                    <a:lumOff val="25000"/>
                  </a:schemeClr>
                </a:solidFill>
              </a:rPr>
              <a:t>Descripción general</a:t>
            </a:r>
          </a:p>
          <a:p>
            <a:r>
              <a:rPr lang="es-ES">
                <a:solidFill>
                  <a:schemeClr val="tx1">
                    <a:lumMod val="75000"/>
                    <a:lumOff val="25000"/>
                  </a:schemeClr>
                </a:solidFill>
              </a:rPr>
              <a:t>Proporcionar la capacidad de cargar datos desde la cuenta de almacenamiento al servicio vinculado deseado.</a:t>
            </a:r>
          </a:p>
          <a:p>
            <a:r>
              <a:rPr lang="es-ES">
                <a:solidFill>
                  <a:schemeClr val="tx1">
                    <a:lumMod val="75000"/>
                    <a:lumOff val="25000"/>
                  </a:schemeClr>
                </a:solidFill>
              </a:rPr>
              <a:t>Cargue datos mediante la ejecución manual de la canalización o mediante la orquestación.</a:t>
            </a:r>
          </a:p>
          <a:p>
            <a:r>
              <a:rPr lang="es-ES" u="sng">
                <a:solidFill>
                  <a:schemeClr val="tx1">
                    <a:lumMod val="75000"/>
                    <a:lumOff val="25000"/>
                  </a:schemeClr>
                </a:solidFill>
              </a:rPr>
              <a:t>Beneficios</a:t>
            </a:r>
          </a:p>
          <a:p>
            <a:pPr marL="285750" indent="-285750">
              <a:buFont typeface="Wingdings" panose="05000000000000000000" pitchFamily="2" charset="2"/>
              <a:buChar char="ü"/>
            </a:pPr>
            <a:r>
              <a:rPr lang="es-ES">
                <a:solidFill>
                  <a:schemeClr val="tx1">
                    <a:lumMod val="75000"/>
                    <a:lumOff val="25000"/>
                  </a:schemeClr>
                </a:solidFill>
              </a:rPr>
              <a:t>Admite patrones de carga comunes.</a:t>
            </a:r>
          </a:p>
          <a:p>
            <a:pPr marL="285750" indent="-285750">
              <a:buFont typeface="Wingdings" panose="05000000000000000000" pitchFamily="2" charset="2"/>
              <a:buChar char="ü"/>
            </a:pPr>
            <a:r>
              <a:rPr lang="es-ES">
                <a:solidFill>
                  <a:schemeClr val="tx1">
                    <a:lumMod val="75000"/>
                    <a:lumOff val="25000"/>
                  </a:schemeClr>
                </a:solidFill>
              </a:rPr>
              <a:t>Carga completamente paralela en el lago de datos o tablas SQL.</a:t>
            </a:r>
          </a:p>
          <a:p>
            <a:pPr marL="285750" indent="-285750">
              <a:buFont typeface="Wingdings" panose="05000000000000000000" pitchFamily="2" charset="2"/>
              <a:buChar char="ü"/>
            </a:pPr>
            <a:r>
              <a:rPr lang="es-ES">
                <a:solidFill>
                  <a:schemeClr val="tx1">
                    <a:lumMod val="75000"/>
                    <a:lumOff val="25000"/>
                  </a:schemeClr>
                </a:solidFill>
              </a:rPr>
              <a:t>Experiencia en desarrollo gráfico.</a:t>
            </a:r>
            <a:endParaRPr lang="en-US" dirty="0">
              <a:solidFill>
                <a:schemeClr val="tx1">
                  <a:lumMod val="75000"/>
                  <a:lumOff val="25000"/>
                </a:schemeClr>
              </a:solidFill>
              <a:cs typeface="Segoe UI" panose="020B0502040204020203" pitchFamily="34" charset="0"/>
            </a:endParaRPr>
          </a:p>
        </p:txBody>
      </p:sp>
      <p:pic>
        <p:nvPicPr>
          <p:cNvPr id="11" name="Picture 1">
            <a:extLst>
              <a:ext uri="{FF2B5EF4-FFF2-40B4-BE49-F238E27FC236}">
                <a16:creationId xmlns:a16="http://schemas.microsoft.com/office/drawing/2014/main" id="{DAFA3143-4555-4376-AB2D-3E95BBD46766}"/>
              </a:ext>
            </a:extLst>
          </p:cNvPr>
          <p:cNvPicPr>
            <a:picLocks noChangeAspect="1"/>
          </p:cNvPicPr>
          <p:nvPr/>
        </p:nvPicPr>
        <p:blipFill>
          <a:blip r:embed="rId4"/>
          <a:stretch>
            <a:fillRect/>
          </a:stretch>
        </p:blipFill>
        <p:spPr>
          <a:xfrm>
            <a:off x="5026201" y="3542274"/>
            <a:ext cx="6254398" cy="3179200"/>
          </a:xfrm>
          <a:prstGeom prst="rect">
            <a:avLst/>
          </a:prstGeom>
        </p:spPr>
      </p:pic>
      <p:pic>
        <p:nvPicPr>
          <p:cNvPr id="13" name="Picture 7">
            <a:extLst>
              <a:ext uri="{FF2B5EF4-FFF2-40B4-BE49-F238E27FC236}">
                <a16:creationId xmlns:a16="http://schemas.microsoft.com/office/drawing/2014/main" id="{BBD5B260-F1E5-4DDE-9A71-6212E32BE903}"/>
              </a:ext>
            </a:extLst>
          </p:cNvPr>
          <p:cNvPicPr>
            <a:picLocks noChangeAspect="1"/>
          </p:cNvPicPr>
          <p:nvPr/>
        </p:nvPicPr>
        <p:blipFill rotWithShape="1">
          <a:blip r:embed="rId5"/>
          <a:srcRect t="-1" b="50479"/>
          <a:stretch/>
        </p:blipFill>
        <p:spPr>
          <a:xfrm>
            <a:off x="5638646" y="1613528"/>
            <a:ext cx="5029508" cy="1702198"/>
          </a:xfrm>
          <a:prstGeom prst="rect">
            <a:avLst/>
          </a:prstGeom>
          <a:ln>
            <a:solidFill>
              <a:schemeClr val="bg2">
                <a:lumMod val="50000"/>
              </a:schemeClr>
            </a:solidFill>
          </a:ln>
        </p:spPr>
      </p:pic>
    </p:spTree>
    <p:extLst>
      <p:ext uri="{BB962C8B-B14F-4D97-AF65-F5344CB8AC3E}">
        <p14:creationId xmlns:p14="http://schemas.microsoft.com/office/powerpoint/2010/main" val="3738029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Dentro de Desarrollo: Data Flows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2" name="CuadroTexto 11">
            <a:extLst>
              <a:ext uri="{FF2B5EF4-FFF2-40B4-BE49-F238E27FC236}">
                <a16:creationId xmlns:a16="http://schemas.microsoft.com/office/drawing/2014/main" id="{5646825F-9732-4FB0-8FCC-092D5D36EF98}"/>
              </a:ext>
            </a:extLst>
          </p:cNvPr>
          <p:cNvSpPr txBox="1"/>
          <p:nvPr/>
        </p:nvSpPr>
        <p:spPr>
          <a:xfrm>
            <a:off x="1317071" y="1448612"/>
            <a:ext cx="8774886" cy="774571"/>
          </a:xfrm>
          <a:prstGeom prst="rect">
            <a:avLst/>
          </a:prstGeom>
          <a:noFill/>
        </p:spPr>
        <p:txBody>
          <a:bodyPr wrap="square">
            <a:spAutoFit/>
          </a:bodyPr>
          <a:lstStyle/>
          <a:p>
            <a:pPr algn="ctr">
              <a:lnSpc>
                <a:spcPct val="100000"/>
              </a:lnSpc>
              <a:spcAft>
                <a:spcPts val="1000"/>
              </a:spcAft>
            </a:pPr>
            <a:r>
              <a:rPr lang="es-ES" sz="1800">
                <a:solidFill>
                  <a:schemeClr val="tx1">
                    <a:lumMod val="75000"/>
                    <a:lumOff val="25000"/>
                  </a:schemeClr>
                </a:solidFill>
              </a:rPr>
              <a:t>Los flujos de datos son una forma visual de especificar cómo transformar los datos.</a:t>
            </a:r>
          </a:p>
          <a:p>
            <a:pPr algn="ctr">
              <a:lnSpc>
                <a:spcPct val="100000"/>
              </a:lnSpc>
              <a:spcAft>
                <a:spcPts val="1000"/>
              </a:spcAft>
            </a:pPr>
            <a:r>
              <a:rPr lang="es-ES" sz="1800">
                <a:solidFill>
                  <a:schemeClr val="tx1">
                    <a:lumMod val="75000"/>
                    <a:lumOff val="25000"/>
                  </a:schemeClr>
                </a:solidFill>
              </a:rPr>
              <a:t>Proporciona una experiencia sin código.</a:t>
            </a:r>
            <a:endParaRPr lang="en-US" sz="1800" dirty="0">
              <a:solidFill>
                <a:schemeClr val="tx1">
                  <a:lumMod val="75000"/>
                  <a:lumOff val="25000"/>
                </a:schemeClr>
              </a:solidFill>
            </a:endParaRPr>
          </a:p>
        </p:txBody>
      </p:sp>
      <p:pic>
        <p:nvPicPr>
          <p:cNvPr id="14" name="Picture 1">
            <a:extLst>
              <a:ext uri="{FF2B5EF4-FFF2-40B4-BE49-F238E27FC236}">
                <a16:creationId xmlns:a16="http://schemas.microsoft.com/office/drawing/2014/main" id="{4F083418-A86A-4D2A-A611-C834FC82777C}"/>
              </a:ext>
            </a:extLst>
          </p:cNvPr>
          <p:cNvPicPr>
            <a:picLocks noChangeAspect="1"/>
          </p:cNvPicPr>
          <p:nvPr/>
        </p:nvPicPr>
        <p:blipFill>
          <a:blip r:embed="rId4"/>
          <a:stretch>
            <a:fillRect/>
          </a:stretch>
        </p:blipFill>
        <p:spPr>
          <a:xfrm>
            <a:off x="1559257" y="2593546"/>
            <a:ext cx="8774886" cy="4078916"/>
          </a:xfrm>
          <a:prstGeom prst="rect">
            <a:avLst/>
          </a:prstGeom>
          <a:ln>
            <a:solidFill>
              <a:schemeClr val="tx1"/>
            </a:solidFill>
          </a:ln>
        </p:spPr>
      </p:pic>
    </p:spTree>
    <p:extLst>
      <p:ext uri="{BB962C8B-B14F-4D97-AF65-F5344CB8AC3E}">
        <p14:creationId xmlns:p14="http://schemas.microsoft.com/office/powerpoint/2010/main" val="1094447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Capacidades de los Dataflow</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graphicFrame>
        <p:nvGraphicFramePr>
          <p:cNvPr id="11" name="Text Placeholder 2">
            <a:extLst>
              <a:ext uri="{FF2B5EF4-FFF2-40B4-BE49-F238E27FC236}">
                <a16:creationId xmlns:a16="http://schemas.microsoft.com/office/drawing/2014/main" id="{F82F807E-3CBC-498E-955B-E699F3B8BADB}"/>
              </a:ext>
            </a:extLst>
          </p:cNvPr>
          <p:cNvGraphicFramePr/>
          <p:nvPr>
            <p:extLst>
              <p:ext uri="{D42A27DB-BD31-4B8C-83A1-F6EECF244321}">
                <p14:modId xmlns:p14="http://schemas.microsoft.com/office/powerpoint/2010/main" val="4226280820"/>
              </p:ext>
            </p:extLst>
          </p:nvPr>
        </p:nvGraphicFramePr>
        <p:xfrm>
          <a:off x="740141" y="1435383"/>
          <a:ext cx="10654507" cy="4784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7423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615553"/>
          </a:xfrm>
          <a:prstGeom prst="rect">
            <a:avLst/>
          </a:prstGeom>
          <a:noFill/>
        </p:spPr>
        <p:txBody>
          <a:bodyPr wrap="square" rtlCol="0">
            <a:spAutoFit/>
          </a:bodyPr>
          <a:lstStyle/>
          <a:p>
            <a:pPr algn="ctr"/>
            <a:r>
              <a:rPr lang="es-ES" sz="3400">
                <a:solidFill>
                  <a:srgbClr val="006699"/>
                </a:solidFill>
              </a:rPr>
              <a:t>Administración: Tiempos de Ejecución de Integración</a:t>
            </a:r>
            <a:endParaRPr lang="en-US" sz="34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2" name="CuadroTexto 11">
            <a:extLst>
              <a:ext uri="{FF2B5EF4-FFF2-40B4-BE49-F238E27FC236}">
                <a16:creationId xmlns:a16="http://schemas.microsoft.com/office/drawing/2014/main" id="{5646825F-9732-4FB0-8FCC-092D5D36EF98}"/>
              </a:ext>
            </a:extLst>
          </p:cNvPr>
          <p:cNvSpPr txBox="1"/>
          <p:nvPr/>
        </p:nvSpPr>
        <p:spPr>
          <a:xfrm>
            <a:off x="424048" y="1415056"/>
            <a:ext cx="4911350" cy="4910832"/>
          </a:xfrm>
          <a:prstGeom prst="rect">
            <a:avLst/>
          </a:prstGeom>
          <a:noFill/>
        </p:spPr>
        <p:txBody>
          <a:bodyPr wrap="square">
            <a:spAutoFit/>
          </a:bodyPr>
          <a:lstStyle/>
          <a:p>
            <a:pPr>
              <a:lnSpc>
                <a:spcPct val="110000"/>
              </a:lnSpc>
              <a:spcBef>
                <a:spcPts val="600"/>
              </a:spcBef>
              <a:spcAft>
                <a:spcPts val="600"/>
              </a:spcAft>
            </a:pPr>
            <a:r>
              <a:rPr lang="es-ES" sz="1600" u="sng">
                <a:solidFill>
                  <a:schemeClr val="tx1">
                    <a:lumMod val="75000"/>
                    <a:lumOff val="25000"/>
                  </a:schemeClr>
                </a:solidFill>
              </a:rPr>
              <a:t>Descripción general</a:t>
            </a:r>
          </a:p>
          <a:p>
            <a:pPr>
              <a:lnSpc>
                <a:spcPct val="110000"/>
              </a:lnSpc>
              <a:spcBef>
                <a:spcPts val="600"/>
              </a:spcBef>
              <a:spcAft>
                <a:spcPts val="600"/>
              </a:spcAft>
            </a:pPr>
            <a:r>
              <a:rPr lang="es-ES" sz="1600">
                <a:solidFill>
                  <a:schemeClr val="tx1">
                    <a:lumMod val="75000"/>
                    <a:lumOff val="25000"/>
                  </a:schemeClr>
                </a:solidFill>
              </a:rPr>
              <a:t>Los tiempos de ejecución de integración son la infraestructura informática utilizada por Pipelines para proporcionar las capacidades de integración de datos en diferentes entornos de red. Un tiempo de ejecución de integración proporciona el puente entre la actividad y los servicios vinculados.</a:t>
            </a:r>
          </a:p>
          <a:p>
            <a:pPr>
              <a:lnSpc>
                <a:spcPct val="110000"/>
              </a:lnSpc>
              <a:spcBef>
                <a:spcPts val="600"/>
              </a:spcBef>
              <a:spcAft>
                <a:spcPts val="600"/>
              </a:spcAft>
            </a:pPr>
            <a:r>
              <a:rPr lang="es-ES" sz="1600" u="sng">
                <a:solidFill>
                  <a:schemeClr val="tx1">
                    <a:lumMod val="75000"/>
                    <a:lumOff val="25000"/>
                  </a:schemeClr>
                </a:solidFill>
              </a:rPr>
              <a:t>Beneficios</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Ofrece Azure Integration Runtime o Self-Hosted Integration Runtime.</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Azure Integration Runtime: proporciona computación sin servidor totalmente administrada en Azure.</a:t>
            </a:r>
          </a:p>
          <a:p>
            <a:pPr marL="285750" indent="-285750">
              <a:lnSpc>
                <a:spcPct val="110000"/>
              </a:lnSpc>
              <a:spcBef>
                <a:spcPts val="600"/>
              </a:spcBef>
              <a:spcAft>
                <a:spcPts val="600"/>
              </a:spcAft>
              <a:buFont typeface="Wingdings" panose="05000000000000000000" pitchFamily="2" charset="2"/>
              <a:buChar char="ü"/>
            </a:pPr>
            <a:r>
              <a:rPr lang="es-ES" sz="1600">
                <a:solidFill>
                  <a:schemeClr val="tx1">
                    <a:lumMod val="75000"/>
                    <a:lumOff val="25000"/>
                  </a:schemeClr>
                </a:solidFill>
              </a:rPr>
              <a:t>Tiempo de ejecución de integración autohospedado: use recursos informáticos en una máquina local o una máquina virtual dentro de una red privada.</a:t>
            </a:r>
            <a:endParaRPr lang="en-US" sz="1600" dirty="0">
              <a:solidFill>
                <a:schemeClr val="tx1">
                  <a:lumMod val="75000"/>
                  <a:lumOff val="25000"/>
                </a:schemeClr>
              </a:solidFill>
            </a:endParaRPr>
          </a:p>
        </p:txBody>
      </p:sp>
      <p:pic>
        <p:nvPicPr>
          <p:cNvPr id="10" name="Picture 7">
            <a:extLst>
              <a:ext uri="{FF2B5EF4-FFF2-40B4-BE49-F238E27FC236}">
                <a16:creationId xmlns:a16="http://schemas.microsoft.com/office/drawing/2014/main" id="{46E242EC-B0FF-4CCF-B651-0A878CFC4838}"/>
              </a:ext>
            </a:extLst>
          </p:cNvPr>
          <p:cNvPicPr>
            <a:picLocks noChangeAspect="1"/>
          </p:cNvPicPr>
          <p:nvPr/>
        </p:nvPicPr>
        <p:blipFill>
          <a:blip r:embed="rId4"/>
          <a:stretch>
            <a:fillRect/>
          </a:stretch>
        </p:blipFill>
        <p:spPr>
          <a:xfrm>
            <a:off x="5896947" y="1415056"/>
            <a:ext cx="5180346" cy="2802818"/>
          </a:xfrm>
          <a:prstGeom prst="rect">
            <a:avLst/>
          </a:prstGeom>
          <a:ln>
            <a:solidFill>
              <a:schemeClr val="tx1"/>
            </a:solidFill>
          </a:ln>
        </p:spPr>
      </p:pic>
      <p:pic>
        <p:nvPicPr>
          <p:cNvPr id="11" name="Picture 8">
            <a:extLst>
              <a:ext uri="{FF2B5EF4-FFF2-40B4-BE49-F238E27FC236}">
                <a16:creationId xmlns:a16="http://schemas.microsoft.com/office/drawing/2014/main" id="{17C64040-1B13-489B-9B73-5EA5909DEBD0}"/>
              </a:ext>
            </a:extLst>
          </p:cNvPr>
          <p:cNvPicPr>
            <a:picLocks noChangeAspect="1"/>
          </p:cNvPicPr>
          <p:nvPr/>
        </p:nvPicPr>
        <p:blipFill>
          <a:blip r:embed="rId5"/>
          <a:stretch>
            <a:fillRect/>
          </a:stretch>
        </p:blipFill>
        <p:spPr>
          <a:xfrm>
            <a:off x="8837344" y="3410846"/>
            <a:ext cx="2670692" cy="3141408"/>
          </a:xfrm>
          <a:prstGeom prst="rect">
            <a:avLst/>
          </a:prstGeom>
          <a:ln>
            <a:solidFill>
              <a:schemeClr val="bg2">
                <a:lumMod val="50000"/>
              </a:schemeClr>
            </a:solidFill>
          </a:ln>
        </p:spPr>
      </p:pic>
      <p:sp>
        <p:nvSpPr>
          <p:cNvPr id="13" name="Rectangle 9">
            <a:extLst>
              <a:ext uri="{FF2B5EF4-FFF2-40B4-BE49-F238E27FC236}">
                <a16:creationId xmlns:a16="http://schemas.microsoft.com/office/drawing/2014/main" id="{1C3E5412-D182-4992-B2AA-2B177DBE8E6F}"/>
              </a:ext>
            </a:extLst>
          </p:cNvPr>
          <p:cNvSpPr/>
          <p:nvPr/>
        </p:nvSpPr>
        <p:spPr bwMode="auto">
          <a:xfrm>
            <a:off x="7802245" y="2347512"/>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Connector: Elbow 12">
            <a:extLst>
              <a:ext uri="{FF2B5EF4-FFF2-40B4-BE49-F238E27FC236}">
                <a16:creationId xmlns:a16="http://schemas.microsoft.com/office/drawing/2014/main" id="{7C1896CE-54DF-4F3E-A605-3F73A6F0C947}"/>
              </a:ext>
            </a:extLst>
          </p:cNvPr>
          <p:cNvCxnSpPr>
            <a:cxnSpLocks/>
          </p:cNvCxnSpPr>
          <p:nvPr/>
        </p:nvCxnSpPr>
        <p:spPr>
          <a:xfrm>
            <a:off x="8353371" y="2480966"/>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6">
            <a:extLst>
              <a:ext uri="{FF2B5EF4-FFF2-40B4-BE49-F238E27FC236}">
                <a16:creationId xmlns:a16="http://schemas.microsoft.com/office/drawing/2014/main" id="{38D6BB60-1FE2-428F-B856-CB9BB444BECB}"/>
              </a:ext>
            </a:extLst>
          </p:cNvPr>
          <p:cNvSpPr/>
          <p:nvPr/>
        </p:nvSpPr>
        <p:spPr bwMode="auto">
          <a:xfrm>
            <a:off x="6280220" y="3302140"/>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2626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1" y="370363"/>
            <a:ext cx="9672823" cy="707886"/>
          </a:xfrm>
          <a:prstGeom prst="rect">
            <a:avLst/>
          </a:prstGeom>
          <a:noFill/>
        </p:spPr>
        <p:txBody>
          <a:bodyPr wrap="square" rtlCol="0">
            <a:spAutoFit/>
          </a:bodyPr>
          <a:lstStyle/>
          <a:p>
            <a:pPr algn="ctr"/>
            <a:r>
              <a:rPr lang="es-ES" sz="4000">
                <a:solidFill>
                  <a:srgbClr val="006699"/>
                </a:solidFill>
              </a:rPr>
              <a:t>Modern Data Warehouse</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pic>
        <p:nvPicPr>
          <p:cNvPr id="6" name="Imagen 5">
            <a:extLst>
              <a:ext uri="{FF2B5EF4-FFF2-40B4-BE49-F238E27FC236}">
                <a16:creationId xmlns:a16="http://schemas.microsoft.com/office/drawing/2014/main" id="{BA9D9DE5-90AC-4ED7-BC58-003C71A75201}"/>
              </a:ext>
            </a:extLst>
          </p:cNvPr>
          <p:cNvPicPr>
            <a:picLocks noChangeAspect="1"/>
          </p:cNvPicPr>
          <p:nvPr/>
        </p:nvPicPr>
        <p:blipFill>
          <a:blip r:embed="rId4"/>
          <a:stretch>
            <a:fillRect/>
          </a:stretch>
        </p:blipFill>
        <p:spPr>
          <a:xfrm>
            <a:off x="1980279" y="1276064"/>
            <a:ext cx="8233476" cy="4917215"/>
          </a:xfrm>
          <a:prstGeom prst="rect">
            <a:avLst/>
          </a:prstGeom>
        </p:spPr>
      </p:pic>
      <p:sp>
        <p:nvSpPr>
          <p:cNvPr id="11" name="Arrow: Right 119">
            <a:extLst>
              <a:ext uri="{FF2B5EF4-FFF2-40B4-BE49-F238E27FC236}">
                <a16:creationId xmlns:a16="http://schemas.microsoft.com/office/drawing/2014/main" id="{C2CBCFF9-A893-418A-A1F1-30BA5FD8D5B6}"/>
              </a:ext>
            </a:extLst>
          </p:cNvPr>
          <p:cNvSpPr/>
          <p:nvPr/>
        </p:nvSpPr>
        <p:spPr bwMode="auto">
          <a:xfrm>
            <a:off x="1781286" y="300665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73">
            <a:extLst>
              <a:ext uri="{FF2B5EF4-FFF2-40B4-BE49-F238E27FC236}">
                <a16:creationId xmlns:a16="http://schemas.microsoft.com/office/drawing/2014/main" id="{BD2CFEF9-2F78-4B81-842A-062581B8EEBE}"/>
              </a:ext>
            </a:extLst>
          </p:cNvPr>
          <p:cNvSpPr txBox="1"/>
          <p:nvPr/>
        </p:nvSpPr>
        <p:spPr>
          <a:xfrm>
            <a:off x="424048" y="2945831"/>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30900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0" y="513240"/>
            <a:ext cx="9672823" cy="707886"/>
          </a:xfrm>
          <a:prstGeom prst="rect">
            <a:avLst/>
          </a:prstGeom>
          <a:noFill/>
        </p:spPr>
        <p:txBody>
          <a:bodyPr wrap="square" rtlCol="0">
            <a:spAutoFit/>
          </a:bodyPr>
          <a:lstStyle/>
          <a:p>
            <a:pPr algn="ctr"/>
            <a:r>
              <a:rPr lang="es-ES" sz="4000">
                <a:solidFill>
                  <a:srgbClr val="006699"/>
                </a:solidFill>
              </a:rPr>
              <a:t>Transformaciones Típicas de Datos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2" name="CuadroTexto 11">
            <a:extLst>
              <a:ext uri="{FF2B5EF4-FFF2-40B4-BE49-F238E27FC236}">
                <a16:creationId xmlns:a16="http://schemas.microsoft.com/office/drawing/2014/main" id="{5646825F-9732-4FB0-8FCC-092D5D36EF98}"/>
              </a:ext>
            </a:extLst>
          </p:cNvPr>
          <p:cNvSpPr txBox="1"/>
          <p:nvPr/>
        </p:nvSpPr>
        <p:spPr>
          <a:xfrm>
            <a:off x="1189109" y="1736987"/>
            <a:ext cx="8774886" cy="2267287"/>
          </a:xfrm>
          <a:prstGeom prst="rect">
            <a:avLst/>
          </a:prstGeom>
          <a:noFill/>
        </p:spPr>
        <p:txBody>
          <a:bodyPr wrap="square">
            <a:spAutoFit/>
          </a:bodyPr>
          <a:lstStyle/>
          <a:p>
            <a:pPr marL="241254" indent="-229191" algn="ctr">
              <a:spcBef>
                <a:spcPts val="774"/>
              </a:spcBef>
              <a:buFont typeface="Arial"/>
              <a:buChar char="•"/>
              <a:tabLst>
                <a:tab pos="241889" algn="l"/>
              </a:tabLst>
            </a:pPr>
            <a:r>
              <a:rPr lang="es-ES" spc="-20">
                <a:solidFill>
                  <a:schemeClr val="tx1">
                    <a:lumMod val="75000"/>
                    <a:lumOff val="25000"/>
                  </a:schemeClr>
                </a:solidFill>
                <a:latin typeface="Calibri"/>
                <a:cs typeface="Calibri"/>
              </a:rPr>
              <a:t>Crear un área de preparación persistente / bóveda de datos</a:t>
            </a:r>
          </a:p>
          <a:p>
            <a:pPr marL="241254" indent="-229191" algn="ctr">
              <a:spcBef>
                <a:spcPts val="774"/>
              </a:spcBef>
              <a:buFont typeface="Arial"/>
              <a:buChar char="•"/>
              <a:tabLst>
                <a:tab pos="241889" algn="l"/>
              </a:tabLst>
            </a:pPr>
            <a:r>
              <a:rPr lang="es-ES" spc="-20">
                <a:solidFill>
                  <a:schemeClr val="tx1">
                    <a:lumMod val="75000"/>
                    <a:lumOff val="25000"/>
                  </a:schemeClr>
                </a:solidFill>
                <a:latin typeface="Calibri"/>
                <a:cs typeface="Calibri"/>
              </a:rPr>
              <a:t>Estandarizar datos de diferentes fuentes</a:t>
            </a:r>
          </a:p>
          <a:p>
            <a:pPr marL="241254" indent="-229191" algn="ctr">
              <a:spcBef>
                <a:spcPts val="774"/>
              </a:spcBef>
              <a:buFont typeface="Arial"/>
              <a:buChar char="•"/>
              <a:tabLst>
                <a:tab pos="241889" algn="l"/>
              </a:tabLst>
            </a:pPr>
            <a:r>
              <a:rPr lang="es-ES" spc="-20">
                <a:solidFill>
                  <a:schemeClr val="tx1">
                    <a:lumMod val="75000"/>
                    <a:lumOff val="25000"/>
                  </a:schemeClr>
                </a:solidFill>
                <a:latin typeface="Calibri"/>
                <a:cs typeface="Calibri"/>
              </a:rPr>
              <a:t>Eliminar filas duplicadas</a:t>
            </a:r>
          </a:p>
          <a:p>
            <a:pPr marL="241254" indent="-229191" algn="ctr">
              <a:spcBef>
                <a:spcPts val="774"/>
              </a:spcBef>
              <a:buFont typeface="Arial"/>
              <a:buChar char="•"/>
              <a:tabLst>
                <a:tab pos="241889" algn="l"/>
              </a:tabLst>
            </a:pPr>
            <a:r>
              <a:rPr lang="es-ES" spc="-20">
                <a:solidFill>
                  <a:schemeClr val="tx1">
                    <a:lumMod val="75000"/>
                    <a:lumOff val="25000"/>
                  </a:schemeClr>
                </a:solidFill>
                <a:latin typeface="Calibri"/>
                <a:cs typeface="Calibri"/>
              </a:rPr>
              <a:t>Imputar valores perdidos</a:t>
            </a:r>
          </a:p>
          <a:p>
            <a:pPr marL="241254" indent="-229191" algn="ctr">
              <a:spcBef>
                <a:spcPts val="774"/>
              </a:spcBef>
              <a:buFont typeface="Arial"/>
              <a:buChar char="•"/>
              <a:tabLst>
                <a:tab pos="241889" algn="l"/>
              </a:tabLst>
            </a:pPr>
            <a:r>
              <a:rPr lang="es-ES" spc="-20">
                <a:solidFill>
                  <a:schemeClr val="tx1">
                    <a:lumMod val="75000"/>
                    <a:lumOff val="25000"/>
                  </a:schemeClr>
                </a:solidFill>
                <a:latin typeface="Calibri"/>
                <a:cs typeface="Calibri"/>
              </a:rPr>
              <a:t>Calcular valores derivados</a:t>
            </a:r>
          </a:p>
          <a:p>
            <a:pPr marL="241254" indent="-229191" algn="ctr">
              <a:spcBef>
                <a:spcPts val="774"/>
              </a:spcBef>
              <a:buFont typeface="Arial"/>
              <a:buChar char="•"/>
              <a:tabLst>
                <a:tab pos="241889" algn="l"/>
              </a:tabLst>
            </a:pPr>
            <a:r>
              <a:rPr lang="es-ES" spc="-20">
                <a:solidFill>
                  <a:schemeClr val="tx1">
                    <a:lumMod val="75000"/>
                    <a:lumOff val="25000"/>
                  </a:schemeClr>
                </a:solidFill>
                <a:latin typeface="Calibri"/>
                <a:cs typeface="Calibri"/>
              </a:rPr>
              <a:t>Preparar datos para hechos y dimensiones.</a:t>
            </a:r>
            <a:endParaRPr lang="en-US" dirty="0">
              <a:solidFill>
                <a:schemeClr val="tx1">
                  <a:lumMod val="75000"/>
                  <a:lumOff val="25000"/>
                </a:schemeClr>
              </a:solidFill>
            </a:endParaRPr>
          </a:p>
        </p:txBody>
      </p:sp>
    </p:spTree>
    <p:extLst>
      <p:ext uri="{BB962C8B-B14F-4D97-AF65-F5344CB8AC3E}">
        <p14:creationId xmlns:p14="http://schemas.microsoft.com/office/powerpoint/2010/main" val="3544856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0" y="513240"/>
            <a:ext cx="9672823" cy="707886"/>
          </a:xfrm>
          <a:prstGeom prst="rect">
            <a:avLst/>
          </a:prstGeom>
          <a:noFill/>
        </p:spPr>
        <p:txBody>
          <a:bodyPr wrap="square" rtlCol="0">
            <a:spAutoFit/>
          </a:bodyPr>
          <a:lstStyle/>
          <a:p>
            <a:pPr algn="ctr"/>
            <a:r>
              <a:rPr lang="es-ES" sz="4000">
                <a:solidFill>
                  <a:srgbClr val="006699"/>
                </a:solidFill>
              </a:rPr>
              <a:t>Transformación con Pipelines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2" name="CuadroTexto 11">
            <a:extLst>
              <a:ext uri="{FF2B5EF4-FFF2-40B4-BE49-F238E27FC236}">
                <a16:creationId xmlns:a16="http://schemas.microsoft.com/office/drawing/2014/main" id="{5646825F-9732-4FB0-8FCC-092D5D36EF98}"/>
              </a:ext>
            </a:extLst>
          </p:cNvPr>
          <p:cNvSpPr txBox="1"/>
          <p:nvPr/>
        </p:nvSpPr>
        <p:spPr>
          <a:xfrm>
            <a:off x="1105219" y="1501930"/>
            <a:ext cx="8774886" cy="464871"/>
          </a:xfrm>
          <a:prstGeom prst="rect">
            <a:avLst/>
          </a:prstGeom>
          <a:noFill/>
        </p:spPr>
        <p:txBody>
          <a:bodyPr wrap="square">
            <a:spAutoFit/>
          </a:bodyPr>
          <a:lstStyle/>
          <a:p>
            <a:pPr algn="ctr">
              <a:lnSpc>
                <a:spcPct val="150000"/>
              </a:lnSpc>
              <a:spcAft>
                <a:spcPts val="600"/>
              </a:spcAft>
            </a:pPr>
            <a:r>
              <a:rPr lang="es-ES" sz="1800">
                <a:solidFill>
                  <a:schemeClr val="tx1">
                    <a:lumMod val="75000"/>
                    <a:lumOff val="25000"/>
                  </a:schemeClr>
                </a:solidFill>
              </a:rPr>
              <a:t>Organiza transformaciones con Synapse Pipelines.</a:t>
            </a:r>
            <a:endParaRPr lang="en-US" sz="1800" dirty="0">
              <a:solidFill>
                <a:schemeClr val="tx1">
                  <a:lumMod val="75000"/>
                  <a:lumOff val="25000"/>
                </a:schemeClr>
              </a:solidFill>
            </a:endParaRPr>
          </a:p>
        </p:txBody>
      </p:sp>
      <p:pic>
        <p:nvPicPr>
          <p:cNvPr id="8" name="Picture 7">
            <a:extLst>
              <a:ext uri="{FF2B5EF4-FFF2-40B4-BE49-F238E27FC236}">
                <a16:creationId xmlns:a16="http://schemas.microsoft.com/office/drawing/2014/main" id="{6E9B17A4-C35D-4FEA-BEA2-437DCB02B97C}"/>
              </a:ext>
            </a:extLst>
          </p:cNvPr>
          <p:cNvPicPr>
            <a:picLocks noChangeAspect="1"/>
          </p:cNvPicPr>
          <p:nvPr/>
        </p:nvPicPr>
        <p:blipFill rotWithShape="1">
          <a:blip r:embed="rId4">
            <a:extLst>
              <a:ext uri="{28A0092B-C50C-407E-A947-70E740481C1C}">
                <a14:useLocalDpi xmlns:a14="http://schemas.microsoft.com/office/drawing/2010/main" val="0"/>
              </a:ext>
            </a:extLst>
          </a:blip>
          <a:srcRect t="8950" b="2739"/>
          <a:stretch/>
        </p:blipFill>
        <p:spPr>
          <a:xfrm>
            <a:off x="4123423" y="2398892"/>
            <a:ext cx="7644529" cy="3797433"/>
          </a:xfrm>
          <a:prstGeom prst="rect">
            <a:avLst/>
          </a:prstGeom>
          <a:ln>
            <a:solidFill>
              <a:schemeClr val="bg2">
                <a:lumMod val="50000"/>
              </a:schemeClr>
            </a:solidFill>
          </a:ln>
        </p:spPr>
      </p:pic>
      <p:sp>
        <p:nvSpPr>
          <p:cNvPr id="10" name="Rectangle 1">
            <a:extLst>
              <a:ext uri="{FF2B5EF4-FFF2-40B4-BE49-F238E27FC236}">
                <a16:creationId xmlns:a16="http://schemas.microsoft.com/office/drawing/2014/main" id="{D2461CFC-9260-41A8-BC8A-0709D23627CE}"/>
              </a:ext>
            </a:extLst>
          </p:cNvPr>
          <p:cNvSpPr/>
          <p:nvPr/>
        </p:nvSpPr>
        <p:spPr bwMode="auto">
          <a:xfrm>
            <a:off x="5635756" y="2472748"/>
            <a:ext cx="1026221" cy="230058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9">
            <a:extLst>
              <a:ext uri="{FF2B5EF4-FFF2-40B4-BE49-F238E27FC236}">
                <a16:creationId xmlns:a16="http://schemas.microsoft.com/office/drawing/2014/main" id="{570F651B-C18F-4721-9F5A-34A8CB24B24A}"/>
              </a:ext>
            </a:extLst>
          </p:cNvPr>
          <p:cNvPicPr>
            <a:picLocks noChangeAspect="1"/>
          </p:cNvPicPr>
          <p:nvPr/>
        </p:nvPicPr>
        <p:blipFill>
          <a:blip r:embed="rId5"/>
          <a:stretch>
            <a:fillRect/>
          </a:stretch>
        </p:blipFill>
        <p:spPr>
          <a:xfrm>
            <a:off x="1002463" y="2609203"/>
            <a:ext cx="1576529" cy="889976"/>
          </a:xfrm>
          <a:prstGeom prst="rect">
            <a:avLst/>
          </a:prstGeom>
          <a:ln w="19050">
            <a:solidFill>
              <a:srgbClr val="FF0000"/>
            </a:solidFill>
          </a:ln>
        </p:spPr>
      </p:pic>
      <p:pic>
        <p:nvPicPr>
          <p:cNvPr id="13" name="Picture 15">
            <a:extLst>
              <a:ext uri="{FF2B5EF4-FFF2-40B4-BE49-F238E27FC236}">
                <a16:creationId xmlns:a16="http://schemas.microsoft.com/office/drawing/2014/main" id="{EDCD1013-E5E2-4D65-ABC1-C843F75B35DA}"/>
              </a:ext>
            </a:extLst>
          </p:cNvPr>
          <p:cNvPicPr>
            <a:picLocks noChangeAspect="1"/>
          </p:cNvPicPr>
          <p:nvPr/>
        </p:nvPicPr>
        <p:blipFill>
          <a:blip r:embed="rId6"/>
          <a:stretch>
            <a:fillRect/>
          </a:stretch>
        </p:blipFill>
        <p:spPr>
          <a:xfrm>
            <a:off x="888684" y="4963314"/>
            <a:ext cx="1564834" cy="1263118"/>
          </a:xfrm>
          <a:prstGeom prst="rect">
            <a:avLst/>
          </a:prstGeom>
          <a:ln w="28575">
            <a:solidFill>
              <a:srgbClr val="FF0000"/>
            </a:solidFill>
          </a:ln>
        </p:spPr>
      </p:pic>
      <p:cxnSp>
        <p:nvCxnSpPr>
          <p:cNvPr id="14" name="Straight Arrow Connector 12">
            <a:extLst>
              <a:ext uri="{FF2B5EF4-FFF2-40B4-BE49-F238E27FC236}">
                <a16:creationId xmlns:a16="http://schemas.microsoft.com/office/drawing/2014/main" id="{3F638F0C-9A7B-4E3E-866B-CB480C8CB4A4}"/>
              </a:ext>
            </a:extLst>
          </p:cNvPr>
          <p:cNvCxnSpPr>
            <a:cxnSpLocks/>
          </p:cNvCxnSpPr>
          <p:nvPr/>
        </p:nvCxnSpPr>
        <p:spPr>
          <a:xfrm flipH="1">
            <a:off x="2562030" y="4622364"/>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6">
            <a:extLst>
              <a:ext uri="{FF2B5EF4-FFF2-40B4-BE49-F238E27FC236}">
                <a16:creationId xmlns:a16="http://schemas.microsoft.com/office/drawing/2014/main" id="{ECB1D360-4075-42D1-BB2E-7F0FE5BDB698}"/>
              </a:ext>
            </a:extLst>
          </p:cNvPr>
          <p:cNvCxnSpPr>
            <a:cxnSpLocks/>
          </p:cNvCxnSpPr>
          <p:nvPr/>
        </p:nvCxnSpPr>
        <p:spPr>
          <a:xfrm flipH="1">
            <a:off x="2618597" y="3013985"/>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721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20" y="1100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1891158" y="2484218"/>
            <a:ext cx="8409684" cy="707886"/>
          </a:xfrm>
          <a:prstGeom prst="rect">
            <a:avLst/>
          </a:prstGeom>
          <a:noFill/>
        </p:spPr>
        <p:txBody>
          <a:bodyPr wrap="square" rtlCol="0">
            <a:spAutoFit/>
          </a:bodyPr>
          <a:lstStyle/>
          <a:p>
            <a:pPr algn="ctr"/>
            <a:r>
              <a:rPr lang="es-ES" sz="4000" b="1">
                <a:solidFill>
                  <a:schemeClr val="bg1"/>
                </a:solidFill>
              </a:rPr>
              <a:t>Azure Synapse Analytics</a:t>
            </a:r>
            <a:endParaRPr lang="en-US" sz="4000" dirty="0">
              <a:solidFill>
                <a:schemeClr val="bg1"/>
              </a:solidFill>
            </a:endParaRPr>
          </a:p>
        </p:txBody>
      </p:sp>
    </p:spTree>
    <p:extLst>
      <p:ext uri="{BB962C8B-B14F-4D97-AF65-F5344CB8AC3E}">
        <p14:creationId xmlns:p14="http://schemas.microsoft.com/office/powerpoint/2010/main" val="2380107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0" y="299486"/>
            <a:ext cx="9672823" cy="646331"/>
          </a:xfrm>
          <a:prstGeom prst="rect">
            <a:avLst/>
          </a:prstGeom>
          <a:noFill/>
        </p:spPr>
        <p:txBody>
          <a:bodyPr wrap="square" rtlCol="0">
            <a:spAutoFit/>
          </a:bodyPr>
          <a:lstStyle/>
          <a:p>
            <a:pPr algn="ctr"/>
            <a:r>
              <a:rPr lang="es-ES" sz="3600">
                <a:solidFill>
                  <a:srgbClr val="006699"/>
                </a:solidFill>
              </a:rPr>
              <a:t>Sin Transformación de Código con Flujos de Datos</a:t>
            </a:r>
            <a:endParaRPr lang="en-US" sz="36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8" name="Text Placeholder 3">
            <a:extLst>
              <a:ext uri="{FF2B5EF4-FFF2-40B4-BE49-F238E27FC236}">
                <a16:creationId xmlns:a16="http://schemas.microsoft.com/office/drawing/2014/main" id="{AFCFF3E5-DD3F-424B-B089-F4FB6C5B9E4B}"/>
              </a:ext>
            </a:extLst>
          </p:cNvPr>
          <p:cNvSpPr txBox="1">
            <a:spLocks/>
          </p:cNvSpPr>
          <p:nvPr/>
        </p:nvSpPr>
        <p:spPr>
          <a:xfrm>
            <a:off x="424048" y="1393353"/>
            <a:ext cx="4114800" cy="5464637"/>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lnSpc>
                <a:spcPct val="150000"/>
              </a:lnSpc>
              <a:spcAft>
                <a:spcPts val="600"/>
              </a:spcAft>
            </a:pPr>
            <a:r>
              <a:rPr lang="es-ES" sz="1600" u="sng">
                <a:solidFill>
                  <a:schemeClr val="tx1">
                    <a:lumMod val="75000"/>
                    <a:lumOff val="25000"/>
                  </a:schemeClr>
                </a:solidFill>
              </a:rPr>
              <a:t>Descripción general</a:t>
            </a:r>
          </a:p>
          <a:p>
            <a:pPr algn="l">
              <a:lnSpc>
                <a:spcPct val="150000"/>
              </a:lnSpc>
              <a:spcAft>
                <a:spcPts val="600"/>
              </a:spcAft>
            </a:pPr>
            <a:r>
              <a:rPr lang="es-ES" sz="1600">
                <a:solidFill>
                  <a:schemeClr val="tx1">
                    <a:lumMod val="75000"/>
                    <a:lumOff val="25000"/>
                  </a:schemeClr>
                </a:solidFill>
              </a:rPr>
              <a:t>Ofrece limpieza, transformación, agregación, conversión de datos, etc.</a:t>
            </a:r>
          </a:p>
          <a:p>
            <a:pPr algn="l">
              <a:lnSpc>
                <a:spcPct val="150000"/>
              </a:lnSpc>
              <a:spcAft>
                <a:spcPts val="600"/>
              </a:spcAft>
            </a:pPr>
            <a:r>
              <a:rPr lang="es-ES" sz="1600" u="sng">
                <a:solidFill>
                  <a:schemeClr val="tx1">
                    <a:lumMod val="75000"/>
                    <a:lumOff val="25000"/>
                  </a:schemeClr>
                </a:solidFill>
              </a:rPr>
              <a:t>Beneficios</a:t>
            </a:r>
          </a:p>
          <a:p>
            <a:pPr marL="285750" indent="-285750" algn="l">
              <a:lnSpc>
                <a:spcPct val="150000"/>
              </a:lnSpc>
              <a:spcAft>
                <a:spcPts val="600"/>
              </a:spcAft>
              <a:buFont typeface="Wingdings" panose="05000000000000000000" pitchFamily="2" charset="2"/>
              <a:buChar char="ü"/>
            </a:pPr>
            <a:r>
              <a:rPr lang="es-ES" sz="1600">
                <a:solidFill>
                  <a:schemeClr val="tx1">
                    <a:lumMod val="75000"/>
                    <a:lumOff val="25000"/>
                  </a:schemeClr>
                </a:solidFill>
              </a:rPr>
              <a:t>Escala de la nube a través de la ejecución de Spark.</a:t>
            </a:r>
          </a:p>
          <a:p>
            <a:pPr marL="285750" indent="-285750" algn="l">
              <a:lnSpc>
                <a:spcPct val="150000"/>
              </a:lnSpc>
              <a:spcAft>
                <a:spcPts val="600"/>
              </a:spcAft>
              <a:buFont typeface="Wingdings" panose="05000000000000000000" pitchFamily="2" charset="2"/>
              <a:buChar char="ü"/>
            </a:pPr>
            <a:r>
              <a:rPr lang="es-ES" sz="1600">
                <a:solidFill>
                  <a:schemeClr val="tx1">
                    <a:lumMod val="75000"/>
                    <a:lumOff val="25000"/>
                  </a:schemeClr>
                </a:solidFill>
              </a:rPr>
              <a:t>Experiencia guiada para crear fácilmente flujos de datos resistentes.</a:t>
            </a:r>
          </a:p>
          <a:p>
            <a:pPr marL="285750" indent="-285750" algn="l">
              <a:lnSpc>
                <a:spcPct val="150000"/>
              </a:lnSpc>
              <a:spcAft>
                <a:spcPts val="600"/>
              </a:spcAft>
              <a:buFont typeface="Wingdings" panose="05000000000000000000" pitchFamily="2" charset="2"/>
              <a:buChar char="ü"/>
            </a:pPr>
            <a:r>
              <a:rPr lang="es-ES" sz="1600">
                <a:solidFill>
                  <a:schemeClr val="tx1">
                    <a:lumMod val="75000"/>
                    <a:lumOff val="25000"/>
                  </a:schemeClr>
                </a:solidFill>
              </a:rPr>
              <a:t>Flexibilidad para transformar los datos según la comodidad del usuario.</a:t>
            </a:r>
          </a:p>
          <a:p>
            <a:pPr marL="285750" indent="-285750" algn="l">
              <a:lnSpc>
                <a:spcPct val="150000"/>
              </a:lnSpc>
              <a:spcAft>
                <a:spcPts val="600"/>
              </a:spcAft>
              <a:buFont typeface="Wingdings" panose="05000000000000000000" pitchFamily="2" charset="2"/>
              <a:buChar char="ü"/>
            </a:pPr>
            <a:r>
              <a:rPr lang="es-ES" sz="1600">
                <a:solidFill>
                  <a:schemeClr val="tx1">
                    <a:lumMod val="75000"/>
                    <a:lumOff val="25000"/>
                  </a:schemeClr>
                </a:solidFill>
              </a:rPr>
              <a:t>Supervise y gestione los flujos de datos desde un único panel de cristal.</a:t>
            </a:r>
            <a:endParaRPr lang="en-US" sz="1600">
              <a:solidFill>
                <a:schemeClr val="tx1">
                  <a:lumMod val="75000"/>
                  <a:lumOff val="25000"/>
                </a:schemeClr>
              </a:solidFill>
              <a:cs typeface="Segoe UI" panose="020B0502040204020203" pitchFamily="34" charset="0"/>
            </a:endParaRPr>
          </a:p>
          <a:p>
            <a:pPr algn="l"/>
            <a:endParaRPr lang="en-US" sz="1400" dirty="0">
              <a:solidFill>
                <a:schemeClr val="tx1"/>
              </a:solidFill>
            </a:endParaRPr>
          </a:p>
        </p:txBody>
      </p:sp>
      <p:pic>
        <p:nvPicPr>
          <p:cNvPr id="10" name="Picture 14">
            <a:extLst>
              <a:ext uri="{FF2B5EF4-FFF2-40B4-BE49-F238E27FC236}">
                <a16:creationId xmlns:a16="http://schemas.microsoft.com/office/drawing/2014/main" id="{C4A2187B-3BCD-45CF-9683-376EA60D2694}"/>
              </a:ext>
            </a:extLst>
          </p:cNvPr>
          <p:cNvPicPr>
            <a:picLocks noChangeAspect="1"/>
          </p:cNvPicPr>
          <p:nvPr/>
        </p:nvPicPr>
        <p:blipFill>
          <a:blip r:embed="rId4"/>
          <a:stretch>
            <a:fillRect/>
          </a:stretch>
        </p:blipFill>
        <p:spPr>
          <a:xfrm>
            <a:off x="5485319" y="1529471"/>
            <a:ext cx="5107047" cy="3164736"/>
          </a:xfrm>
          <a:prstGeom prst="rect">
            <a:avLst/>
          </a:prstGeom>
          <a:ln>
            <a:solidFill>
              <a:schemeClr val="bg2">
                <a:lumMod val="50000"/>
              </a:schemeClr>
            </a:solidFill>
          </a:ln>
          <a:effectLst/>
        </p:spPr>
      </p:pic>
      <p:pic>
        <p:nvPicPr>
          <p:cNvPr id="11" name="Picture 15">
            <a:extLst>
              <a:ext uri="{FF2B5EF4-FFF2-40B4-BE49-F238E27FC236}">
                <a16:creationId xmlns:a16="http://schemas.microsoft.com/office/drawing/2014/main" id="{E669FD46-3BBE-41E5-85C3-5A8C37060102}"/>
              </a:ext>
            </a:extLst>
          </p:cNvPr>
          <p:cNvPicPr>
            <a:picLocks noChangeAspect="1"/>
          </p:cNvPicPr>
          <p:nvPr/>
        </p:nvPicPr>
        <p:blipFill>
          <a:blip r:embed="rId5"/>
          <a:stretch>
            <a:fillRect/>
          </a:stretch>
        </p:blipFill>
        <p:spPr>
          <a:xfrm>
            <a:off x="8202576" y="3634000"/>
            <a:ext cx="3724477" cy="3039409"/>
          </a:xfrm>
          <a:prstGeom prst="rect">
            <a:avLst/>
          </a:prstGeom>
          <a:ln>
            <a:solidFill>
              <a:schemeClr val="bg2">
                <a:lumMod val="50000"/>
              </a:schemeClr>
            </a:solidFill>
          </a:ln>
          <a:effectLst/>
        </p:spPr>
      </p:pic>
      <p:sp>
        <p:nvSpPr>
          <p:cNvPr id="13" name="Arrow: Right 5">
            <a:extLst>
              <a:ext uri="{FF2B5EF4-FFF2-40B4-BE49-F238E27FC236}">
                <a16:creationId xmlns:a16="http://schemas.microsoft.com/office/drawing/2014/main" id="{2B5BB71E-C524-4C9E-B2D6-F1BA4B2EDA20}"/>
              </a:ext>
            </a:extLst>
          </p:cNvPr>
          <p:cNvSpPr/>
          <p:nvPr/>
        </p:nvSpPr>
        <p:spPr bwMode="auto">
          <a:xfrm rot="16200000">
            <a:off x="5635803" y="480297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5">
            <a:extLst>
              <a:ext uri="{FF2B5EF4-FFF2-40B4-BE49-F238E27FC236}">
                <a16:creationId xmlns:a16="http://schemas.microsoft.com/office/drawing/2014/main" id="{13777BCD-AD5F-403F-97E7-46A2EC9FBFD9}"/>
              </a:ext>
            </a:extLst>
          </p:cNvPr>
          <p:cNvSpPr/>
          <p:nvPr/>
        </p:nvSpPr>
        <p:spPr bwMode="auto">
          <a:xfrm>
            <a:off x="7447812" y="584505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3">
            <a:extLst>
              <a:ext uri="{FF2B5EF4-FFF2-40B4-BE49-F238E27FC236}">
                <a16:creationId xmlns:a16="http://schemas.microsoft.com/office/drawing/2014/main" id="{D06615FA-8BC2-46FB-B0D5-B1F95115DDA5}"/>
              </a:ext>
            </a:extLst>
          </p:cNvPr>
          <p:cNvSpPr txBox="1"/>
          <p:nvPr/>
        </p:nvSpPr>
        <p:spPr>
          <a:xfrm>
            <a:off x="5966802" y="4963344"/>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err="1">
                <a:gradFill>
                  <a:gsLst>
                    <a:gs pos="2917">
                      <a:srgbClr val="1A1A1A"/>
                    </a:gs>
                    <a:gs pos="30000">
                      <a:srgbClr val="1A1A1A"/>
                    </a:gs>
                  </a:gsLst>
                  <a:lin ang="5400000" scaled="0"/>
                </a:gradFill>
                <a:latin typeface="Segoe UI"/>
              </a:rPr>
              <a:t>Esto</a:t>
            </a:r>
            <a:endParaRPr lang="en-US" sz="1961" b="1" dirty="0">
              <a:gradFill>
                <a:gsLst>
                  <a:gs pos="2917">
                    <a:srgbClr val="1A1A1A"/>
                  </a:gs>
                  <a:gs pos="30000">
                    <a:srgbClr val="1A1A1A"/>
                  </a:gs>
                </a:gsLst>
                <a:lin ang="5400000" scaled="0"/>
              </a:gradFill>
              <a:latin typeface="Segoe UI"/>
            </a:endParaRPr>
          </a:p>
        </p:txBody>
      </p:sp>
      <p:sp>
        <p:nvSpPr>
          <p:cNvPr id="16" name="TextBox 4">
            <a:extLst>
              <a:ext uri="{FF2B5EF4-FFF2-40B4-BE49-F238E27FC236}">
                <a16:creationId xmlns:a16="http://schemas.microsoft.com/office/drawing/2014/main" id="{9A8C473F-7A24-49D5-8956-838B7FFE0583}"/>
              </a:ext>
            </a:extLst>
          </p:cNvPr>
          <p:cNvSpPr txBox="1"/>
          <p:nvPr/>
        </p:nvSpPr>
        <p:spPr>
          <a:xfrm>
            <a:off x="6459091" y="5608983"/>
            <a:ext cx="1129386" cy="832672"/>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 </a:t>
            </a:r>
            <a:r>
              <a:rPr lang="en-US" sz="1961" b="1" dirty="0" err="1">
                <a:gradFill>
                  <a:gsLst>
                    <a:gs pos="2917">
                      <a:srgbClr val="1A1A1A"/>
                    </a:gs>
                    <a:gs pos="30000">
                      <a:srgbClr val="1A1A1A"/>
                    </a:gs>
                  </a:gsLst>
                  <a:lin ang="5400000" scaled="0"/>
                </a:gradFill>
                <a:latin typeface="Segoe UI"/>
              </a:rPr>
              <a:t>esto</a:t>
            </a:r>
            <a:endParaRPr lang="en-US" sz="1961" b="1" dirty="0">
              <a:gradFill>
                <a:gsLst>
                  <a:gs pos="2917">
                    <a:srgbClr val="1A1A1A"/>
                  </a:gs>
                  <a:gs pos="30000">
                    <a:srgbClr val="1A1A1A"/>
                  </a:gs>
                </a:gsLst>
                <a:lin ang="5400000" scaled="0"/>
              </a:gradFill>
              <a:latin typeface="Segoe UI"/>
            </a:endParaRPr>
          </a:p>
        </p:txBody>
      </p:sp>
    </p:spTree>
    <p:extLst>
      <p:ext uri="{BB962C8B-B14F-4D97-AF65-F5344CB8AC3E}">
        <p14:creationId xmlns:p14="http://schemas.microsoft.com/office/powerpoint/2010/main" val="3942621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740140" y="513240"/>
            <a:ext cx="9672823" cy="707886"/>
          </a:xfrm>
          <a:prstGeom prst="rect">
            <a:avLst/>
          </a:prstGeom>
          <a:noFill/>
        </p:spPr>
        <p:txBody>
          <a:bodyPr wrap="square" rtlCol="0">
            <a:spAutoFit/>
          </a:bodyPr>
          <a:lstStyle/>
          <a:p>
            <a:pPr algn="ctr"/>
            <a:r>
              <a:rPr lang="es-ES" sz="4000">
                <a:solidFill>
                  <a:srgbClr val="006699"/>
                </a:solidFill>
              </a:rPr>
              <a:t>Escenarios de Uso Recomendados</a:t>
            </a:r>
            <a:endParaRPr lang="en-US" sz="40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graphicFrame>
        <p:nvGraphicFramePr>
          <p:cNvPr id="8" name="Diagram 1">
            <a:extLst>
              <a:ext uri="{FF2B5EF4-FFF2-40B4-BE49-F238E27FC236}">
                <a16:creationId xmlns:a16="http://schemas.microsoft.com/office/drawing/2014/main" id="{AFE1DCF0-90FC-43C5-BE04-465D6380C510}"/>
              </a:ext>
            </a:extLst>
          </p:cNvPr>
          <p:cNvGraphicFramePr/>
          <p:nvPr>
            <p:extLst>
              <p:ext uri="{D42A27DB-BD31-4B8C-83A1-F6EECF244321}">
                <p14:modId xmlns:p14="http://schemas.microsoft.com/office/powerpoint/2010/main" val="2917195764"/>
              </p:ext>
            </p:extLst>
          </p:nvPr>
        </p:nvGraphicFramePr>
        <p:xfrm>
          <a:off x="136989" y="1428108"/>
          <a:ext cx="11431430" cy="46203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15927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t="11939" b="3791"/>
          <a:stretch/>
        </p:blipFill>
        <p:spPr>
          <a:xfrm>
            <a:off x="0" y="-10994"/>
            <a:ext cx="12191980" cy="6857990"/>
          </a:xfrm>
          <a:prstGeom prst="rect">
            <a:avLst/>
          </a:prstGeom>
          <a:solidFill>
            <a:schemeClr val="bg1">
              <a:alpha val="54000"/>
            </a:schemeClr>
          </a:solidFill>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1751186" y="2238569"/>
            <a:ext cx="8135933" cy="3046988"/>
          </a:xfrm>
          <a:prstGeom prst="rect">
            <a:avLst/>
          </a:prstGeom>
          <a:noFill/>
        </p:spPr>
        <p:txBody>
          <a:bodyPr wrap="square" rtlCol="0">
            <a:spAutoFit/>
          </a:bodyPr>
          <a:lstStyle/>
          <a:p>
            <a:pPr algn="ctr"/>
            <a:r>
              <a:rPr lang="es-ES" sz="4800" dirty="0">
                <a:solidFill>
                  <a:schemeClr val="bg1"/>
                </a:solidFill>
              </a:rPr>
              <a:t>DEMO: </a:t>
            </a:r>
          </a:p>
          <a:p>
            <a:pPr algn="ctr"/>
            <a:r>
              <a:rPr lang="en-GB" sz="4800">
                <a:solidFill>
                  <a:schemeClr val="bg1"/>
                </a:solidFill>
              </a:rPr>
              <a:t>Xesco</a:t>
            </a:r>
            <a:endParaRPr lang="en-US" sz="4800" dirty="0">
              <a:solidFill>
                <a:schemeClr val="bg1"/>
              </a:solidFill>
            </a:endParaRPr>
          </a:p>
          <a:p>
            <a:pPr algn="ctr"/>
            <a:endParaRPr lang="es-ES" sz="4800" dirty="0">
              <a:solidFill>
                <a:schemeClr val="bg1"/>
              </a:solidFill>
            </a:endParaRPr>
          </a:p>
          <a:p>
            <a:pPr algn="ctr"/>
            <a:endParaRPr lang="es-ES" sz="4800" dirty="0">
              <a:solidFill>
                <a:schemeClr val="bg1"/>
              </a:solidFill>
            </a:endParaRPr>
          </a:p>
        </p:txBody>
      </p:sp>
    </p:spTree>
    <p:extLst>
      <p:ext uri="{BB962C8B-B14F-4D97-AF65-F5344CB8AC3E}">
        <p14:creationId xmlns:p14="http://schemas.microsoft.com/office/powerpoint/2010/main" val="1309032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t="11939" b="3791"/>
          <a:stretch/>
        </p:blipFill>
        <p:spPr>
          <a:xfrm>
            <a:off x="0" y="-10994"/>
            <a:ext cx="12191980" cy="6857990"/>
          </a:xfrm>
          <a:prstGeom prst="rect">
            <a:avLst/>
          </a:prstGeom>
          <a:solidFill>
            <a:schemeClr val="bg1">
              <a:alpha val="54000"/>
            </a:schemeClr>
          </a:solidFill>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2028023" y="2181945"/>
            <a:ext cx="8135933" cy="2308324"/>
          </a:xfrm>
          <a:prstGeom prst="rect">
            <a:avLst/>
          </a:prstGeom>
          <a:noFill/>
        </p:spPr>
        <p:txBody>
          <a:bodyPr wrap="square" rtlCol="0">
            <a:spAutoFit/>
          </a:bodyPr>
          <a:lstStyle/>
          <a:p>
            <a:pPr algn="ctr"/>
            <a:r>
              <a:rPr lang="es-ES" sz="4800" dirty="0">
                <a:solidFill>
                  <a:schemeClr val="bg1"/>
                </a:solidFill>
              </a:rPr>
              <a:t>DEMO: </a:t>
            </a:r>
          </a:p>
          <a:p>
            <a:pPr algn="ctr"/>
            <a:r>
              <a:rPr lang="es-ES" sz="4800">
                <a:solidFill>
                  <a:schemeClr val="bg1"/>
                </a:solidFill>
              </a:rPr>
              <a:t>Machine Learning</a:t>
            </a:r>
            <a:endParaRPr lang="es-ES" sz="4800" dirty="0">
              <a:solidFill>
                <a:schemeClr val="bg1"/>
              </a:solidFill>
            </a:endParaRPr>
          </a:p>
          <a:p>
            <a:pPr algn="ctr"/>
            <a:endParaRPr lang="es-ES" sz="4800" dirty="0">
              <a:solidFill>
                <a:schemeClr val="bg1"/>
              </a:solidFill>
            </a:endParaRPr>
          </a:p>
        </p:txBody>
      </p:sp>
    </p:spTree>
    <p:extLst>
      <p:ext uri="{BB962C8B-B14F-4D97-AF65-F5344CB8AC3E}">
        <p14:creationId xmlns:p14="http://schemas.microsoft.com/office/powerpoint/2010/main" val="3016423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18" name="Rectángulo 16">
            <a:extLst>
              <a:ext uri="{FF2B5EF4-FFF2-40B4-BE49-F238E27FC236}">
                <a16:creationId xmlns:a16="http://schemas.microsoft.com/office/drawing/2014/main" id="{33BE44AD-BFD7-455C-884F-9152C4F4E764}"/>
              </a:ext>
            </a:extLst>
          </p:cNvPr>
          <p:cNvSpPr/>
          <p:nvPr/>
        </p:nvSpPr>
        <p:spPr>
          <a:xfrm>
            <a:off x="6180538" y="4224928"/>
            <a:ext cx="2332139" cy="2187022"/>
          </a:xfrm>
          <a:prstGeom prst="rect">
            <a:avLst/>
          </a:prstGeom>
          <a:solidFill>
            <a:schemeClr val="bg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6779BD8-97F2-4E41-A5AB-90003A878681}"/>
              </a:ext>
            </a:extLst>
          </p:cNvPr>
          <p:cNvSpPr/>
          <p:nvPr/>
        </p:nvSpPr>
        <p:spPr>
          <a:xfrm>
            <a:off x="3231510" y="4224928"/>
            <a:ext cx="2332139" cy="2187022"/>
          </a:xfrm>
          <a:prstGeom prst="rect">
            <a:avLst/>
          </a:prstGeom>
          <a:solidFill>
            <a:schemeClr val="bg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2178128" y="2587004"/>
            <a:ext cx="8196044" cy="830997"/>
          </a:xfrm>
          <a:prstGeom prst="rect">
            <a:avLst/>
          </a:prstGeom>
          <a:noFill/>
        </p:spPr>
        <p:txBody>
          <a:bodyPr wrap="square" rtlCol="0">
            <a:spAutoFit/>
          </a:bodyPr>
          <a:lstStyle/>
          <a:p>
            <a:r>
              <a:rPr lang="es-ES" sz="4800" dirty="0">
                <a:solidFill>
                  <a:schemeClr val="bg1"/>
                </a:solidFill>
              </a:rPr>
              <a:t>¡Gracias por Vuestra Asistencia!</a:t>
            </a:r>
          </a:p>
        </p:txBody>
      </p:sp>
      <p:sp>
        <p:nvSpPr>
          <p:cNvPr id="8" name="CuadroTexto 7">
            <a:extLst>
              <a:ext uri="{FF2B5EF4-FFF2-40B4-BE49-F238E27FC236}">
                <a16:creationId xmlns:a16="http://schemas.microsoft.com/office/drawing/2014/main" id="{6A0D33FD-36C7-426A-8C33-D80C59530B23}"/>
              </a:ext>
            </a:extLst>
          </p:cNvPr>
          <p:cNvSpPr txBox="1"/>
          <p:nvPr/>
        </p:nvSpPr>
        <p:spPr>
          <a:xfrm>
            <a:off x="6317509" y="4365160"/>
            <a:ext cx="1611813" cy="584775"/>
          </a:xfrm>
          <a:prstGeom prst="rect">
            <a:avLst/>
          </a:prstGeom>
          <a:noFill/>
        </p:spPr>
        <p:txBody>
          <a:bodyPr wrap="square" rtlCol="0">
            <a:spAutoFit/>
          </a:bodyPr>
          <a:lstStyle/>
          <a:p>
            <a:r>
              <a:rPr lang="es-ES" sz="1400" b="1" dirty="0"/>
              <a:t>Colaboran</a:t>
            </a:r>
            <a:r>
              <a:rPr lang="es-ES" sz="1400" dirty="0"/>
              <a:t>:</a:t>
            </a:r>
          </a:p>
          <a:p>
            <a:endParaRPr lang="es-ES" dirty="0"/>
          </a:p>
        </p:txBody>
      </p:sp>
      <p:pic>
        <p:nvPicPr>
          <p:cNvPr id="9" name="Imagen 8" descr="Icono&#10;&#10;Descripción generada automáticamente">
            <a:extLst>
              <a:ext uri="{FF2B5EF4-FFF2-40B4-BE49-F238E27FC236}">
                <a16:creationId xmlns:a16="http://schemas.microsoft.com/office/drawing/2014/main" id="{FB3482E2-FB72-4391-BF76-37DBEA9A8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83" y="5265728"/>
            <a:ext cx="263883" cy="263883"/>
          </a:xfrm>
          <a:prstGeom prst="rect">
            <a:avLst/>
          </a:prstGeom>
        </p:spPr>
      </p:pic>
      <p:pic>
        <p:nvPicPr>
          <p:cNvPr id="11" name="Imagen 10" descr="Logotipo, Icono&#10;&#10;Descripción generada automáticamente">
            <a:extLst>
              <a:ext uri="{FF2B5EF4-FFF2-40B4-BE49-F238E27FC236}">
                <a16:creationId xmlns:a16="http://schemas.microsoft.com/office/drawing/2014/main" id="{711C4135-D100-401B-813F-AB0EACB28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0157" y="4735500"/>
            <a:ext cx="365124" cy="365124"/>
          </a:xfrm>
          <a:prstGeom prst="rect">
            <a:avLst/>
          </a:prstGeom>
        </p:spPr>
      </p:pic>
      <p:pic>
        <p:nvPicPr>
          <p:cNvPr id="13" name="Imagen 12" descr="Logotipo&#10;&#10;Descripción generada automáticamente">
            <a:extLst>
              <a:ext uri="{FF2B5EF4-FFF2-40B4-BE49-F238E27FC236}">
                <a16:creationId xmlns:a16="http://schemas.microsoft.com/office/drawing/2014/main" id="{8E386C50-991D-478B-ABEA-C93C202F86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2483" y="5756569"/>
            <a:ext cx="367941" cy="303110"/>
          </a:xfrm>
          <a:prstGeom prst="rect">
            <a:avLst/>
          </a:prstGeom>
        </p:spPr>
      </p:pic>
      <p:sp>
        <p:nvSpPr>
          <p:cNvPr id="14" name="CuadroTexto 13">
            <a:extLst>
              <a:ext uri="{FF2B5EF4-FFF2-40B4-BE49-F238E27FC236}">
                <a16:creationId xmlns:a16="http://schemas.microsoft.com/office/drawing/2014/main" id="{347CCFBF-FBF5-4F2D-ADA9-A9F6F9C64B41}"/>
              </a:ext>
            </a:extLst>
          </p:cNvPr>
          <p:cNvSpPr txBox="1"/>
          <p:nvPr/>
        </p:nvSpPr>
        <p:spPr>
          <a:xfrm>
            <a:off x="3625281" y="4742856"/>
            <a:ext cx="1160553" cy="553998"/>
          </a:xfrm>
          <a:prstGeom prst="rect">
            <a:avLst/>
          </a:prstGeom>
          <a:noFill/>
        </p:spPr>
        <p:txBody>
          <a:bodyPr wrap="square" rtlCol="0">
            <a:spAutoFit/>
          </a:bodyPr>
          <a:lstStyle/>
          <a:p>
            <a:r>
              <a:rPr lang="es-ES" sz="1200" dirty="0"/>
              <a:t>@</a:t>
            </a:r>
            <a:r>
              <a:rPr lang="es-ES" sz="1200" dirty="0" err="1"/>
              <a:t>clouddatavlc</a:t>
            </a:r>
            <a:endParaRPr lang="es-ES" sz="1200" dirty="0"/>
          </a:p>
          <a:p>
            <a:endParaRPr lang="es-ES" dirty="0"/>
          </a:p>
        </p:txBody>
      </p:sp>
      <p:sp>
        <p:nvSpPr>
          <p:cNvPr id="15" name="CuadroTexto 14">
            <a:extLst>
              <a:ext uri="{FF2B5EF4-FFF2-40B4-BE49-F238E27FC236}">
                <a16:creationId xmlns:a16="http://schemas.microsoft.com/office/drawing/2014/main" id="{FD8FE23E-C631-4B61-9E0E-8BF435894D15}"/>
              </a:ext>
            </a:extLst>
          </p:cNvPr>
          <p:cNvSpPr txBox="1"/>
          <p:nvPr/>
        </p:nvSpPr>
        <p:spPr>
          <a:xfrm>
            <a:off x="3643406" y="5257727"/>
            <a:ext cx="3620277" cy="553998"/>
          </a:xfrm>
          <a:prstGeom prst="rect">
            <a:avLst/>
          </a:prstGeom>
          <a:noFill/>
        </p:spPr>
        <p:txBody>
          <a:bodyPr wrap="square" rtlCol="0">
            <a:spAutoFit/>
          </a:bodyPr>
          <a:lstStyle/>
          <a:p>
            <a:r>
              <a:rPr lang="es-ES" sz="1200"/>
              <a:t>Cloud &amp; Data Valencia</a:t>
            </a:r>
          </a:p>
          <a:p>
            <a:endParaRPr lang="es-ES" dirty="0"/>
          </a:p>
        </p:txBody>
      </p:sp>
      <p:sp>
        <p:nvSpPr>
          <p:cNvPr id="16" name="CuadroTexto 15">
            <a:extLst>
              <a:ext uri="{FF2B5EF4-FFF2-40B4-BE49-F238E27FC236}">
                <a16:creationId xmlns:a16="http://schemas.microsoft.com/office/drawing/2014/main" id="{43DA536E-CA7D-435B-A184-51ECA160ED4F}"/>
              </a:ext>
            </a:extLst>
          </p:cNvPr>
          <p:cNvSpPr txBox="1"/>
          <p:nvPr/>
        </p:nvSpPr>
        <p:spPr>
          <a:xfrm>
            <a:off x="3672919" y="5755077"/>
            <a:ext cx="3620277" cy="553998"/>
          </a:xfrm>
          <a:prstGeom prst="rect">
            <a:avLst/>
          </a:prstGeom>
          <a:noFill/>
        </p:spPr>
        <p:txBody>
          <a:bodyPr wrap="square" rtlCol="0">
            <a:spAutoFit/>
          </a:bodyPr>
          <a:lstStyle/>
          <a:p>
            <a:r>
              <a:rPr lang="es-ES" sz="1200"/>
              <a:t>Cloud &amp; Data Valencia</a:t>
            </a:r>
          </a:p>
          <a:p>
            <a:endParaRPr lang="es-ES" dirty="0"/>
          </a:p>
        </p:txBody>
      </p:sp>
      <p:sp>
        <p:nvSpPr>
          <p:cNvPr id="20" name="CuadroTexto 7">
            <a:extLst>
              <a:ext uri="{FF2B5EF4-FFF2-40B4-BE49-F238E27FC236}">
                <a16:creationId xmlns:a16="http://schemas.microsoft.com/office/drawing/2014/main" id="{F0A8224C-8AF9-4528-9963-3811D95F87E4}"/>
              </a:ext>
            </a:extLst>
          </p:cNvPr>
          <p:cNvSpPr txBox="1"/>
          <p:nvPr/>
        </p:nvSpPr>
        <p:spPr>
          <a:xfrm>
            <a:off x="3260157" y="4340237"/>
            <a:ext cx="1611813" cy="584775"/>
          </a:xfrm>
          <a:prstGeom prst="rect">
            <a:avLst/>
          </a:prstGeom>
          <a:noFill/>
        </p:spPr>
        <p:txBody>
          <a:bodyPr wrap="square" rtlCol="0">
            <a:spAutoFit/>
          </a:bodyPr>
          <a:lstStyle/>
          <a:p>
            <a:r>
              <a:rPr lang="es-ES" sz="1400" b="1" dirty="0"/>
              <a:t>Síguenos en Redes</a:t>
            </a:r>
            <a:r>
              <a:rPr lang="es-ES" sz="1400" dirty="0"/>
              <a:t>:</a:t>
            </a:r>
          </a:p>
          <a:p>
            <a:endParaRPr lang="es-ES" dirty="0"/>
          </a:p>
        </p:txBody>
      </p:sp>
      <p:pic>
        <p:nvPicPr>
          <p:cNvPr id="7" name="Picture 6" descr="Logo&#10;&#10;Description automatically generated">
            <a:extLst>
              <a:ext uri="{FF2B5EF4-FFF2-40B4-BE49-F238E27FC236}">
                <a16:creationId xmlns:a16="http://schemas.microsoft.com/office/drawing/2014/main" id="{A8A34226-DCDD-44F2-B3D0-124396F064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4549" y="4773983"/>
            <a:ext cx="1517731" cy="491745"/>
          </a:xfrm>
          <a:prstGeom prst="rect">
            <a:avLst/>
          </a:prstGeom>
        </p:spPr>
      </p:pic>
    </p:spTree>
    <p:extLst>
      <p:ext uri="{BB962C8B-B14F-4D97-AF65-F5344CB8AC3E}">
        <p14:creationId xmlns:p14="http://schemas.microsoft.com/office/powerpoint/2010/main" val="639709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267881"/>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2353111" y="989881"/>
            <a:ext cx="7365535" cy="1600438"/>
          </a:xfrm>
          <a:prstGeom prst="rect">
            <a:avLst/>
          </a:prstGeom>
          <a:noFill/>
        </p:spPr>
        <p:txBody>
          <a:bodyPr wrap="square" rtlCol="0">
            <a:spAutoFit/>
          </a:bodyPr>
          <a:lstStyle/>
          <a:p>
            <a:pPr algn="ctr"/>
            <a:r>
              <a:rPr lang="en-US" sz="4400">
                <a:solidFill>
                  <a:srgbClr val="006699"/>
                </a:solidFill>
              </a:rPr>
              <a:t>¿Qué es Azure Synapse?</a:t>
            </a:r>
            <a:endParaRPr lang="en-US" sz="4400" dirty="0">
              <a:solidFill>
                <a:srgbClr val="006699"/>
              </a:solidFill>
            </a:endParaRPr>
          </a:p>
          <a:p>
            <a:endParaRPr lang="en-US" sz="54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424027" y="1570555"/>
            <a:ext cx="11343926" cy="51509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6" name="CuadroTexto 5">
            <a:extLst>
              <a:ext uri="{FF2B5EF4-FFF2-40B4-BE49-F238E27FC236}">
                <a16:creationId xmlns:a16="http://schemas.microsoft.com/office/drawing/2014/main" id="{945FA1A0-FB61-4491-AE98-4D4509189F27}"/>
              </a:ext>
            </a:extLst>
          </p:cNvPr>
          <p:cNvSpPr txBox="1"/>
          <p:nvPr/>
        </p:nvSpPr>
        <p:spPr>
          <a:xfrm>
            <a:off x="1812021" y="2521054"/>
            <a:ext cx="8447714" cy="1815882"/>
          </a:xfrm>
          <a:prstGeom prst="rect">
            <a:avLst/>
          </a:prstGeom>
          <a:noFill/>
        </p:spPr>
        <p:txBody>
          <a:bodyPr wrap="square" rtlCol="0">
            <a:spAutoFit/>
          </a:bodyPr>
          <a:lstStyle/>
          <a:p>
            <a:pPr algn="ctr"/>
            <a:r>
              <a:rPr lang="en-GB" sz="2800">
                <a:solidFill>
                  <a:schemeClr val="tx1">
                    <a:lumMod val="75000"/>
                    <a:lumOff val="25000"/>
                  </a:schemeClr>
                </a:solidFill>
              </a:rPr>
              <a:t>Azure Synapse es la evolución de Azure SQL Data Warehouse, combinando Big Data, almacenamiento de datos e integración de datos en un único servicio para análisis de extremo a extremo a escala de nube.</a:t>
            </a:r>
          </a:p>
        </p:txBody>
      </p:sp>
      <p:pic>
        <p:nvPicPr>
          <p:cNvPr id="14" name="Imagen 13" descr="Icono&#10;&#10;Descripción generada automáticamente">
            <a:extLst>
              <a:ext uri="{FF2B5EF4-FFF2-40B4-BE49-F238E27FC236}">
                <a16:creationId xmlns:a16="http://schemas.microsoft.com/office/drawing/2014/main" id="{69F59345-EA14-45E8-89EA-950C3B488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384" y="4687842"/>
            <a:ext cx="2353434" cy="1235553"/>
          </a:xfrm>
          <a:prstGeom prst="rect">
            <a:avLst/>
          </a:prstGeom>
        </p:spPr>
      </p:pic>
    </p:spTree>
    <p:extLst>
      <p:ext uri="{BB962C8B-B14F-4D97-AF65-F5344CB8AC3E}">
        <p14:creationId xmlns:p14="http://schemas.microsoft.com/office/powerpoint/2010/main" val="2971984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00" y="267881"/>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2095129" y="359044"/>
            <a:ext cx="7389006" cy="769441"/>
          </a:xfrm>
          <a:prstGeom prst="rect">
            <a:avLst/>
          </a:prstGeom>
          <a:noFill/>
        </p:spPr>
        <p:txBody>
          <a:bodyPr wrap="square" rtlCol="0">
            <a:spAutoFit/>
          </a:bodyPr>
          <a:lstStyle/>
          <a:p>
            <a:pPr algn="ctr"/>
            <a:r>
              <a:rPr lang="es-ES" sz="4400">
                <a:solidFill>
                  <a:srgbClr val="006699"/>
                </a:solidFill>
              </a:rPr>
              <a:t>Studio</a:t>
            </a:r>
            <a:endParaRPr lang="en-US" sz="44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1978244" y="1406565"/>
            <a:ext cx="8019661" cy="769441"/>
          </a:xfrm>
          <a:prstGeom prst="rect">
            <a:avLst/>
          </a:prstGeom>
          <a:noFill/>
        </p:spPr>
        <p:txBody>
          <a:bodyPr wrap="square">
            <a:spAutoFit/>
          </a:bodyPr>
          <a:lstStyle/>
          <a:p>
            <a:pPr algn="ctr"/>
            <a:r>
              <a:rPr lang="en-US" sz="2200">
                <a:solidFill>
                  <a:schemeClr val="tx1">
                    <a:lumMod val="75000"/>
                    <a:lumOff val="25000"/>
                  </a:schemeClr>
                </a:solidFill>
              </a:rPr>
              <a:t>Un lugar único para que los ingenieros de datos, los científicos de datos y los profesionales de IT colaboren en el análisis empresarial.</a:t>
            </a:r>
            <a:endParaRPr lang="en-US" sz="2200" dirty="0">
              <a:solidFill>
                <a:schemeClr val="tx1">
                  <a:lumMod val="75000"/>
                  <a:lumOff val="25000"/>
                </a:schemeClr>
              </a:solidFill>
            </a:endParaRPr>
          </a:p>
        </p:txBody>
      </p:sp>
      <p:pic>
        <p:nvPicPr>
          <p:cNvPr id="12" name="Picture 5">
            <a:extLst>
              <a:ext uri="{FF2B5EF4-FFF2-40B4-BE49-F238E27FC236}">
                <a16:creationId xmlns:a16="http://schemas.microsoft.com/office/drawing/2014/main" id="{8DCBA38C-C40B-4B59-8D23-6765B7BBFB3A}"/>
              </a:ext>
            </a:extLst>
          </p:cNvPr>
          <p:cNvPicPr>
            <a:picLocks noChangeAspect="1"/>
          </p:cNvPicPr>
          <p:nvPr/>
        </p:nvPicPr>
        <p:blipFill>
          <a:blip r:embed="rId4"/>
          <a:stretch>
            <a:fillRect/>
          </a:stretch>
        </p:blipFill>
        <p:spPr>
          <a:xfrm>
            <a:off x="2691573" y="2646939"/>
            <a:ext cx="6593002" cy="3572895"/>
          </a:xfrm>
          <a:prstGeom prst="rect">
            <a:avLst/>
          </a:prstGeom>
          <a:ln>
            <a:solidFill>
              <a:schemeClr val="tx1"/>
            </a:solidFill>
          </a:ln>
        </p:spPr>
      </p:pic>
    </p:spTree>
    <p:extLst>
      <p:ext uri="{BB962C8B-B14F-4D97-AF65-F5344CB8AC3E}">
        <p14:creationId xmlns:p14="http://schemas.microsoft.com/office/powerpoint/2010/main" val="3373423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descr="Imagen que contiene agua, barco, lago, alambre&#10;&#10;Descripción generada automáticamente">
            <a:extLst>
              <a:ext uri="{FF2B5EF4-FFF2-40B4-BE49-F238E27FC236}">
                <a16:creationId xmlns:a16="http://schemas.microsoft.com/office/drawing/2014/main" id="{5D339ABD-A0E7-4B94-8976-A989C934566F}"/>
              </a:ext>
            </a:extLst>
          </p:cNvPr>
          <p:cNvPicPr>
            <a:picLocks noChangeAspect="1"/>
          </p:cNvPicPr>
          <p:nvPr/>
        </p:nvPicPr>
        <p:blipFill rotWithShape="1">
          <a:blip r:embed="rId2">
            <a:extLst>
              <a:ext uri="{28A0092B-C50C-407E-A947-70E740481C1C}">
                <a14:useLocalDpi xmlns:a14="http://schemas.microsoft.com/office/drawing/2010/main" val="0"/>
              </a:ext>
            </a:extLst>
          </a:blip>
          <a:srcRect t="11939" b="3791"/>
          <a:stretch/>
        </p:blipFill>
        <p:spPr>
          <a:xfrm>
            <a:off x="0" y="-10994"/>
            <a:ext cx="12191980" cy="6857990"/>
          </a:xfrm>
          <a:prstGeom prst="rect">
            <a:avLst/>
          </a:prstGeom>
        </p:spPr>
      </p:pic>
      <p:sp>
        <p:nvSpPr>
          <p:cNvPr id="2" name="Marcador de pie de página 1">
            <a:extLst>
              <a:ext uri="{FF2B5EF4-FFF2-40B4-BE49-F238E27FC236}">
                <a16:creationId xmlns:a16="http://schemas.microsoft.com/office/drawing/2014/main" id="{822C31DC-DA37-4BF5-B8AF-5CD235BA9BC2}"/>
              </a:ext>
            </a:extLst>
          </p:cNvPr>
          <p:cNvSpPr>
            <a:spLocks noGrp="1"/>
          </p:cNvSpPr>
          <p:nvPr>
            <p:ph type="ftr" sz="quarter" idx="11"/>
          </p:nvPr>
        </p:nvSpPr>
        <p:spPr>
          <a:xfrm>
            <a:off x="4038600" y="6481871"/>
            <a:ext cx="4114800" cy="365125"/>
          </a:xfrm>
        </p:spPr>
        <p:txBody>
          <a:bodyPr/>
          <a:lstStyle/>
          <a:p>
            <a:r>
              <a:rPr lang="es-ES" dirty="0">
                <a:solidFill>
                  <a:schemeClr val="bg1"/>
                </a:solidFill>
              </a:rPr>
              <a:t>www.clouddatavalencia.com</a:t>
            </a:r>
          </a:p>
        </p:txBody>
      </p:sp>
      <p:sp>
        <p:nvSpPr>
          <p:cNvPr id="3" name="CuadroTexto 2">
            <a:extLst>
              <a:ext uri="{FF2B5EF4-FFF2-40B4-BE49-F238E27FC236}">
                <a16:creationId xmlns:a16="http://schemas.microsoft.com/office/drawing/2014/main" id="{02A8E88D-8338-4225-9DF9-30379044B039}"/>
              </a:ext>
            </a:extLst>
          </p:cNvPr>
          <p:cNvSpPr txBox="1"/>
          <p:nvPr/>
        </p:nvSpPr>
        <p:spPr>
          <a:xfrm>
            <a:off x="1960912" y="2505508"/>
            <a:ext cx="8135933" cy="646331"/>
          </a:xfrm>
          <a:prstGeom prst="rect">
            <a:avLst/>
          </a:prstGeom>
          <a:noFill/>
        </p:spPr>
        <p:txBody>
          <a:bodyPr wrap="square" rtlCol="0">
            <a:spAutoFit/>
          </a:bodyPr>
          <a:lstStyle/>
          <a:p>
            <a:pPr lvl="0" algn="ctr"/>
            <a:r>
              <a:rPr lang="es-ES" sz="3600" b="1">
                <a:solidFill>
                  <a:schemeClr val="bg1"/>
                </a:solidFill>
              </a:rPr>
              <a:t>Centro de Conocimiento</a:t>
            </a:r>
            <a:endParaRPr lang="en-US" sz="3600" b="1" dirty="0">
              <a:solidFill>
                <a:schemeClr val="bg1"/>
              </a:solidFill>
            </a:endParaRPr>
          </a:p>
        </p:txBody>
      </p:sp>
    </p:spTree>
    <p:extLst>
      <p:ext uri="{BB962C8B-B14F-4D97-AF65-F5344CB8AC3E}">
        <p14:creationId xmlns:p14="http://schemas.microsoft.com/office/powerpoint/2010/main" val="329445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18" descr="Imagen que contiene agua, barco, lago, alambre&#10;&#10;Descripción generada automáticamente">
            <a:extLst>
              <a:ext uri="{FF2B5EF4-FFF2-40B4-BE49-F238E27FC236}">
                <a16:creationId xmlns:a16="http://schemas.microsoft.com/office/drawing/2014/main" id="{D069FA35-7741-4A9C-ABAB-2E19D4DDE2B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1939" b="3791"/>
          <a:stretch/>
        </p:blipFill>
        <p:spPr>
          <a:xfrm>
            <a:off x="0" y="0"/>
            <a:ext cx="12191980" cy="6857990"/>
          </a:xfrm>
          <a:prstGeom prst="rect">
            <a:avLst/>
          </a:prstGeom>
        </p:spPr>
      </p:pic>
      <p:pic>
        <p:nvPicPr>
          <p:cNvPr id="7" name="Imagen 6" descr="Imagen que contiene Forma&#10;&#10;Descripción generada automáticamente">
            <a:extLst>
              <a:ext uri="{FF2B5EF4-FFF2-40B4-BE49-F238E27FC236}">
                <a16:creationId xmlns:a16="http://schemas.microsoft.com/office/drawing/2014/main" id="{FEBCCE3B-FC62-45CC-8DE2-7863EDB0C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755" y="180869"/>
            <a:ext cx="1783060" cy="951768"/>
          </a:xfrm>
          <a:prstGeom prst="rect">
            <a:avLst/>
          </a:prstGeom>
        </p:spPr>
      </p:pic>
      <p:sp>
        <p:nvSpPr>
          <p:cNvPr id="5" name="Marcador de pie de página 4">
            <a:extLst>
              <a:ext uri="{FF2B5EF4-FFF2-40B4-BE49-F238E27FC236}">
                <a16:creationId xmlns:a16="http://schemas.microsoft.com/office/drawing/2014/main" id="{8A6139CA-9A0D-43BF-A6F0-EC78D555811C}"/>
              </a:ext>
            </a:extLst>
          </p:cNvPr>
          <p:cNvSpPr>
            <a:spLocks noGrp="1"/>
          </p:cNvSpPr>
          <p:nvPr>
            <p:ph type="ftr" sz="quarter" idx="11"/>
          </p:nvPr>
        </p:nvSpPr>
        <p:spPr/>
        <p:txBody>
          <a:bodyPr/>
          <a:lstStyle/>
          <a:p>
            <a:r>
              <a:rPr lang="es-ES"/>
              <a:t>www.clouddatavalencia.com</a:t>
            </a:r>
          </a:p>
        </p:txBody>
      </p:sp>
      <p:sp>
        <p:nvSpPr>
          <p:cNvPr id="3" name="TextBox 2">
            <a:extLst>
              <a:ext uri="{FF2B5EF4-FFF2-40B4-BE49-F238E27FC236}">
                <a16:creationId xmlns:a16="http://schemas.microsoft.com/office/drawing/2014/main" id="{273582F9-822B-45F9-AF78-78D91A5D1D0D}"/>
              </a:ext>
            </a:extLst>
          </p:cNvPr>
          <p:cNvSpPr txBox="1"/>
          <p:nvPr/>
        </p:nvSpPr>
        <p:spPr>
          <a:xfrm>
            <a:off x="1978245" y="359044"/>
            <a:ext cx="7389006" cy="769441"/>
          </a:xfrm>
          <a:prstGeom prst="rect">
            <a:avLst/>
          </a:prstGeom>
          <a:noFill/>
        </p:spPr>
        <p:txBody>
          <a:bodyPr wrap="square" rtlCol="0">
            <a:spAutoFit/>
          </a:bodyPr>
          <a:lstStyle/>
          <a:p>
            <a:pPr algn="ctr"/>
            <a:r>
              <a:rPr lang="es-ES" sz="4400">
                <a:solidFill>
                  <a:srgbClr val="006699"/>
                </a:solidFill>
              </a:rPr>
              <a:t>Centro de Conocimiento</a:t>
            </a:r>
            <a:endParaRPr lang="en-US" sz="4400" dirty="0">
              <a:solidFill>
                <a:srgbClr val="006699"/>
              </a:solidFill>
            </a:endParaRPr>
          </a:p>
        </p:txBody>
      </p:sp>
      <p:sp>
        <p:nvSpPr>
          <p:cNvPr id="9" name="Content Placeholder 4">
            <a:extLst>
              <a:ext uri="{FF2B5EF4-FFF2-40B4-BE49-F238E27FC236}">
                <a16:creationId xmlns:a16="http://schemas.microsoft.com/office/drawing/2014/main" id="{F54331E3-2156-4985-8FF0-1C4AE7C2111E}"/>
              </a:ext>
            </a:extLst>
          </p:cNvPr>
          <p:cNvSpPr txBox="1">
            <a:spLocks/>
          </p:cNvSpPr>
          <p:nvPr/>
        </p:nvSpPr>
        <p:spPr>
          <a:xfrm>
            <a:off x="2095129" y="2925019"/>
            <a:ext cx="9672823" cy="37964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1" name="CuadroTexto 10">
            <a:extLst>
              <a:ext uri="{FF2B5EF4-FFF2-40B4-BE49-F238E27FC236}">
                <a16:creationId xmlns:a16="http://schemas.microsoft.com/office/drawing/2014/main" id="{EB9A3AB0-01F4-453C-8D08-725E956CAAE5}"/>
              </a:ext>
            </a:extLst>
          </p:cNvPr>
          <p:cNvSpPr txBox="1"/>
          <p:nvPr/>
        </p:nvSpPr>
        <p:spPr>
          <a:xfrm>
            <a:off x="1040235" y="1384892"/>
            <a:ext cx="9672823" cy="769441"/>
          </a:xfrm>
          <a:prstGeom prst="rect">
            <a:avLst/>
          </a:prstGeom>
          <a:noFill/>
        </p:spPr>
        <p:txBody>
          <a:bodyPr wrap="square">
            <a:spAutoFit/>
          </a:bodyPr>
          <a:lstStyle/>
          <a:p>
            <a:pPr algn="ctr"/>
            <a:r>
              <a:rPr lang="es-ES" sz="2200">
                <a:solidFill>
                  <a:schemeClr val="tx1">
                    <a:lumMod val="75000"/>
                    <a:lumOff val="25000"/>
                  </a:schemeClr>
                </a:solidFill>
              </a:rPr>
              <a:t>El centro de conocimiento ofrece conjuntos de datos abiertos, cuadernos de muestra, scripts SQL y plantillas de canalización para un fácil inicio y aprendizaje</a:t>
            </a:r>
            <a:r>
              <a:rPr lang="es-ES" sz="2200"/>
              <a:t>.</a:t>
            </a:r>
            <a:endParaRPr lang="en-US" sz="2200" dirty="0"/>
          </a:p>
        </p:txBody>
      </p:sp>
      <p:pic>
        <p:nvPicPr>
          <p:cNvPr id="10" name="Picture 11">
            <a:extLst>
              <a:ext uri="{FF2B5EF4-FFF2-40B4-BE49-F238E27FC236}">
                <a16:creationId xmlns:a16="http://schemas.microsoft.com/office/drawing/2014/main" id="{FA918806-4EFB-417A-B4FB-18B32FEEE17C}"/>
              </a:ext>
            </a:extLst>
          </p:cNvPr>
          <p:cNvPicPr>
            <a:picLocks noChangeAspect="1"/>
          </p:cNvPicPr>
          <p:nvPr/>
        </p:nvPicPr>
        <p:blipFill>
          <a:blip r:embed="rId4"/>
          <a:stretch>
            <a:fillRect/>
          </a:stretch>
        </p:blipFill>
        <p:spPr>
          <a:xfrm>
            <a:off x="920406" y="2658844"/>
            <a:ext cx="3503252" cy="3977858"/>
          </a:xfrm>
          <a:prstGeom prst="rect">
            <a:avLst/>
          </a:prstGeom>
          <a:ln>
            <a:solidFill>
              <a:schemeClr val="tx1"/>
            </a:solidFill>
          </a:ln>
        </p:spPr>
      </p:pic>
      <p:pic>
        <p:nvPicPr>
          <p:cNvPr id="13" name="Picture 7">
            <a:extLst>
              <a:ext uri="{FF2B5EF4-FFF2-40B4-BE49-F238E27FC236}">
                <a16:creationId xmlns:a16="http://schemas.microsoft.com/office/drawing/2014/main" id="{C750FC00-C303-4001-A14D-E790211270D9}"/>
              </a:ext>
            </a:extLst>
          </p:cNvPr>
          <p:cNvPicPr>
            <a:picLocks noChangeAspect="1"/>
          </p:cNvPicPr>
          <p:nvPr/>
        </p:nvPicPr>
        <p:blipFill>
          <a:blip r:embed="rId5"/>
          <a:stretch>
            <a:fillRect/>
          </a:stretch>
        </p:blipFill>
        <p:spPr>
          <a:xfrm>
            <a:off x="4982361" y="2658844"/>
            <a:ext cx="5967569" cy="4020244"/>
          </a:xfrm>
          <a:prstGeom prst="rect">
            <a:avLst/>
          </a:prstGeom>
          <a:ln>
            <a:solidFill>
              <a:schemeClr val="tx1"/>
            </a:solidFill>
          </a:ln>
        </p:spPr>
      </p:pic>
    </p:spTree>
    <p:extLst>
      <p:ext uri="{BB962C8B-B14F-4D97-AF65-F5344CB8AC3E}">
        <p14:creationId xmlns:p14="http://schemas.microsoft.com/office/powerpoint/2010/main" val="433125604"/>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4179EB9E95C144B8379D2A851667ED1" ma:contentTypeVersion="14" ma:contentTypeDescription="Create a new document." ma:contentTypeScope="" ma:versionID="4051f265b2109d162e386843479c9968">
  <xsd:schema xmlns:xsd="http://www.w3.org/2001/XMLSchema" xmlns:xs="http://www.w3.org/2001/XMLSchema" xmlns:p="http://schemas.microsoft.com/office/2006/metadata/properties" xmlns:ns1="http://schemas.microsoft.com/sharepoint/v3" xmlns:ns2="a65e112a-0ee3-4154-9e84-576096a52c20" xmlns:ns3="ff6a4202-e744-424e-9ad9-d51c0b4d7961" targetNamespace="http://schemas.microsoft.com/office/2006/metadata/properties" ma:root="true" ma:fieldsID="187a1679f076730df6dc6be38cb543a7" ns1:_="" ns2:_="" ns3:_="">
    <xsd:import namespace="http://schemas.microsoft.com/sharepoint/v3"/>
    <xsd:import namespace="a65e112a-0ee3-4154-9e84-576096a52c20"/>
    <xsd:import namespace="ff6a4202-e744-424e-9ad9-d51c0b4d796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5e112a-0ee3-4154-9e84-576096a52c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6a4202-e744-424e-9ad9-d51c0b4d7961"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833EA5-0688-40FD-B4AF-D8C51EED8C3A}">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F9BAC326-A5A3-4662-ADC5-BABAB943F1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65e112a-0ee3-4154-9e84-576096a52c20"/>
    <ds:schemaRef ds:uri="ff6a4202-e744-424e-9ad9-d51c0b4d79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CF1115-2E21-4449-80D2-B35262CD56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119</TotalTime>
  <Words>1843</Words>
  <Application>Microsoft Office PowerPoint</Application>
  <PresentationFormat>Panorámica</PresentationFormat>
  <Paragraphs>264</Paragraphs>
  <Slides>54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54</vt:i4>
      </vt:variant>
    </vt:vector>
  </HeadingPairs>
  <TitlesOfParts>
    <vt:vector size="60" baseType="lpstr">
      <vt:lpstr>Arial</vt:lpstr>
      <vt:lpstr>Calibri</vt:lpstr>
      <vt:lpstr>Calibri Light</vt:lpstr>
      <vt:lpstr>Segoe UI</vt:lpstr>
      <vt:lpstr>Wingdings</vt:lpstr>
      <vt:lpstr>Office Theme</vt:lpstr>
      <vt:lpstr>Presentación de PowerPoint</vt:lpstr>
      <vt:lpstr>Azure Synapse Analytics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Begoña Chulià Roselló</dc:creator>
  <cp:lastModifiedBy>Begoña Chulià Roselló</cp:lastModifiedBy>
  <cp:revision>2</cp:revision>
  <dcterms:created xsi:type="dcterms:W3CDTF">2020-11-20T10:14:50Z</dcterms:created>
  <dcterms:modified xsi:type="dcterms:W3CDTF">2021-04-15T11:36:10Z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0x01010084179EB9E95C144B8379D2A851667ED1</vt:lpwstr>
  </property>
</Properties>
</file>